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13716000" cx="24384000"/>
  <p:notesSz cx="6858000" cy="9144000"/>
  <p:embeddedFontLst>
    <p:embeddedFont>
      <p:font typeface="Google Sans"/>
      <p:regular r:id="rId45"/>
      <p:bold r:id="rId46"/>
      <p:italic r:id="rId47"/>
      <p:boldItalic r:id="rId48"/>
    </p:embeddedFont>
    <p:embeddedFont>
      <p:font typeface="Helvetica Neue"/>
      <p:regular r:id="rId49"/>
      <p:bold r:id="rId50"/>
      <p:italic r:id="rId51"/>
      <p:boldItalic r:id="rId52"/>
    </p:embeddedFont>
    <p:embeddedFont>
      <p:font typeface="Roboto Mono"/>
      <p:regular r:id="rId53"/>
      <p:bold r:id="rId54"/>
      <p:italic r:id="rId55"/>
      <p:boldItalic r:id="rId56"/>
    </p:embeddedFont>
    <p:embeddedFont>
      <p:font typeface="Open Sans Light"/>
      <p:regular r:id="rId57"/>
      <p:bold r:id="rId58"/>
      <p:italic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GoogleSans-bold.fntdata"/><Relationship Id="rId45" Type="http://schemas.openxmlformats.org/officeDocument/2006/relationships/font" Target="fonts/Google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GoogleSans-boldItalic.fntdata"/><Relationship Id="rId47" Type="http://schemas.openxmlformats.org/officeDocument/2006/relationships/font" Target="fonts/GoogleSans-italic.fntdata"/><Relationship Id="rId49" Type="http://schemas.openxmlformats.org/officeDocument/2006/relationships/font" Target="fonts/HelveticaNeue-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6.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Ligh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HelveticaNeue-italic.fntdata"/><Relationship Id="rId50" Type="http://schemas.openxmlformats.org/officeDocument/2006/relationships/font" Target="fonts/HelveticaNeue-bold.fntdata"/><Relationship Id="rId53" Type="http://schemas.openxmlformats.org/officeDocument/2006/relationships/font" Target="fonts/RobotoMono-regular.fntdata"/><Relationship Id="rId52" Type="http://schemas.openxmlformats.org/officeDocument/2006/relationships/font" Target="fonts/HelveticaNeue-boldItalic.fntdata"/><Relationship Id="rId11" Type="http://schemas.openxmlformats.org/officeDocument/2006/relationships/slide" Target="slides/slide7.xml"/><Relationship Id="rId55" Type="http://schemas.openxmlformats.org/officeDocument/2006/relationships/font" Target="fonts/RobotoMono-italic.fntdata"/><Relationship Id="rId10" Type="http://schemas.openxmlformats.org/officeDocument/2006/relationships/slide" Target="slides/slide6.xml"/><Relationship Id="rId54" Type="http://schemas.openxmlformats.org/officeDocument/2006/relationships/font" Target="fonts/RobotoMono-bold.fntdata"/><Relationship Id="rId13" Type="http://schemas.openxmlformats.org/officeDocument/2006/relationships/slide" Target="slides/slide9.xml"/><Relationship Id="rId57" Type="http://schemas.openxmlformats.org/officeDocument/2006/relationships/font" Target="fonts/OpenSansLight-regular.fntdata"/><Relationship Id="rId12" Type="http://schemas.openxmlformats.org/officeDocument/2006/relationships/slide" Target="slides/slide8.xml"/><Relationship Id="rId56" Type="http://schemas.openxmlformats.org/officeDocument/2006/relationships/font" Target="fonts/RobotoMono-boldItalic.fntdata"/><Relationship Id="rId15" Type="http://schemas.openxmlformats.org/officeDocument/2006/relationships/slide" Target="slides/slide11.xml"/><Relationship Id="rId59" Type="http://schemas.openxmlformats.org/officeDocument/2006/relationships/font" Target="fonts/OpenSansLight-italic.fntdata"/><Relationship Id="rId14" Type="http://schemas.openxmlformats.org/officeDocument/2006/relationships/slide" Target="slides/slide10.xml"/><Relationship Id="rId58" Type="http://schemas.openxmlformats.org/officeDocument/2006/relationships/font" Target="fonts/OpenSansLigh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bc44582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5bc44582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2c6886bcd_2_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f2c6886bcd_2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2c6886bcd_2_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f2c6886bcd_2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2c6886ba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2c6886ba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2c6886bcd_5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f2c6886bcd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2e51346db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42e51346d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2c6886bcd_1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f2c6886bcd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2c6886bcd_8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2c6886bcd_8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2c6886bcd_8_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f2c6886bcd_8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2c6886bcd_8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f2c6886bcd_8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d4ac5bf46_0_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bd4ac5bf46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2aef13314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f2aef13314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d4ac5bf46_0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bd4ac5bf46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d4ac5bf46_0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bd4ac5bf46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2d03d94a4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2d03d94a4_2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2aef13314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f2aef13314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43480b52f1_1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3480b52f1_1_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2aef13314_0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f2aef13314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d4ac5bf46_0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bd4ac5bf46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2c6886bcd_1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2c6886bcd_14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2c6886bcd_14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f2c6886bcd_14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2aef13314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2aef13314_0_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2c6886bcd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2c6886bcd_2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2aef13314_0_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f2aef13314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2c6886bcd_4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2c6886bcd_4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445d6d87a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45d6d87af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42e4655570_1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42e4655570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2d03d94a4_3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2d03d94a4_3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2c6886bcd_1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2c6886bcd_12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2c6886bcd_12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f2c6886bcd_12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2c6886bcd_2_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f2c6886bcd_2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2c6886bcd_2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2c6886bcd_2_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2c6886bcd_5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f2c6886bcd_5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2c6886bcd_2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f2c6886bcd_2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2c6886bcd_5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2c6886bcd_5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2c6886bcd_2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2c6886bcd_2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2c6886bcd_2_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f2c6886bcd_2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2c6886bcd_2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2c6886bcd_2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2c6886bcd_2_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f2c6886bcd_2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2c6886bcd_2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2c6886bcd_2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0" name="Google Shape;50;p11"/>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1" name="Google Shape;51;p11"/>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2" name="Google Shape;52;p11"/>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Yellow" showMasterSp="0">
  <p:cSld name="Title, Subtitle, &amp; Bullets_2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55" name="Google Shape;55;p12"/>
          <p:cNvSpPr txBox="1"/>
          <p:nvPr/>
        </p:nvSpPr>
        <p:spPr>
          <a:xfrm>
            <a:off x="0" y="0"/>
            <a:ext cx="3000000" cy="822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 name="Google Shape;56;p12"/>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57" name="Google Shape;57;p12"/>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58" name="Google Shape;58;p12"/>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Quote_2">
    <p:bg>
      <p:bgPr>
        <a:blipFill>
          <a:blip r:embed="rId2">
            <a:alphaModFix/>
          </a:blip>
          <a:stretch>
            <a:fillRect/>
          </a:stretch>
        </a:blipFill>
      </p:bgPr>
    </p:bg>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Blue" showMasterSp="0">
  <p:cSld name="Title, Subtitle, &amp; Bullets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2" name="Google Shape;62;p14"/>
          <p:cNvSpPr txBox="1"/>
          <p:nvPr>
            <p:ph idx="1"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
        <p:nvSpPr>
          <p:cNvPr id="63" name="Google Shape;63;p14"/>
          <p:cNvSpPr txBox="1"/>
          <p:nvPr>
            <p:ph idx="2"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4" name="Google Shape;64;p14"/>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67" name="Google Shape;67;p15"/>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68" name="Google Shape;68;p15"/>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69" name="Google Shape;69;p15"/>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Red" showMasterSp="0">
  <p:cSld name="Title, Subtitle, &amp; Bullets_1_2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72" name="Google Shape;72;p16"/>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3" name="Google Shape;73;p16"/>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4" name="Google Shape;74;p16"/>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Yellow" showMasterSp="0">
  <p:cSld name="Title, Subtitle, &amp; Bullets_1_2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77" name="Google Shape;77;p17"/>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78" name="Google Shape;78;p17"/>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Blue" showMasterSp="0">
  <p:cSld name="Title, Subtitle, &amp; Bullets_1_1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1" name="Google Shape;81;p18"/>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2" name="Google Shape;82;p18"/>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solidFill>
                  <a:schemeClr val="accent1"/>
                </a:solidFill>
                <a:latin typeface="Google Sans"/>
                <a:ea typeface="Google Sans"/>
                <a:cs typeface="Google Sans"/>
                <a:sym typeface="Google Sans"/>
              </a:defRPr>
            </a:lvl2pPr>
            <a:lvl3pPr lvl="2" rtl="0">
              <a:spcBef>
                <a:spcPts val="0"/>
              </a:spcBef>
              <a:spcAft>
                <a:spcPts val="0"/>
              </a:spcAft>
              <a:buNone/>
              <a:defRPr>
                <a:solidFill>
                  <a:schemeClr val="accent1"/>
                </a:solidFill>
                <a:latin typeface="Google Sans"/>
                <a:ea typeface="Google Sans"/>
                <a:cs typeface="Google Sans"/>
                <a:sym typeface="Google Sans"/>
              </a:defRPr>
            </a:lvl3pPr>
            <a:lvl4pPr lvl="3" rtl="0">
              <a:spcBef>
                <a:spcPts val="0"/>
              </a:spcBef>
              <a:spcAft>
                <a:spcPts val="0"/>
              </a:spcAft>
              <a:buNone/>
              <a:defRPr>
                <a:solidFill>
                  <a:schemeClr val="accent1"/>
                </a:solidFill>
                <a:latin typeface="Google Sans"/>
                <a:ea typeface="Google Sans"/>
                <a:cs typeface="Google Sans"/>
                <a:sym typeface="Google Sans"/>
              </a:defRPr>
            </a:lvl4pPr>
            <a:lvl5pPr lvl="4" rtl="0">
              <a:spcBef>
                <a:spcPts val="0"/>
              </a:spcBef>
              <a:spcAft>
                <a:spcPts val="0"/>
              </a:spcAft>
              <a:buNone/>
              <a:defRPr>
                <a:solidFill>
                  <a:schemeClr val="accent1"/>
                </a:solidFill>
                <a:latin typeface="Google Sans"/>
                <a:ea typeface="Google Sans"/>
                <a:cs typeface="Google Sans"/>
                <a:sym typeface="Google Sans"/>
              </a:defRPr>
            </a:lvl5pPr>
            <a:lvl6pPr lvl="5" rtl="0">
              <a:spcBef>
                <a:spcPts val="0"/>
              </a:spcBef>
              <a:spcAft>
                <a:spcPts val="0"/>
              </a:spcAft>
              <a:buNone/>
              <a:defRPr>
                <a:solidFill>
                  <a:schemeClr val="accent1"/>
                </a:solidFill>
                <a:latin typeface="Google Sans"/>
                <a:ea typeface="Google Sans"/>
                <a:cs typeface="Google Sans"/>
                <a:sym typeface="Google Sans"/>
              </a:defRPr>
            </a:lvl6pPr>
            <a:lvl7pPr lvl="6" rtl="0">
              <a:spcBef>
                <a:spcPts val="0"/>
              </a:spcBef>
              <a:spcAft>
                <a:spcPts val="0"/>
              </a:spcAft>
              <a:buNone/>
              <a:defRPr>
                <a:solidFill>
                  <a:schemeClr val="accent1"/>
                </a:solidFill>
                <a:latin typeface="Google Sans"/>
                <a:ea typeface="Google Sans"/>
                <a:cs typeface="Google Sans"/>
                <a:sym typeface="Google Sans"/>
              </a:defRPr>
            </a:lvl7pPr>
            <a:lvl8pPr lvl="7" rtl="0">
              <a:spcBef>
                <a:spcPts val="0"/>
              </a:spcBef>
              <a:spcAft>
                <a:spcPts val="0"/>
              </a:spcAft>
              <a:buNone/>
              <a:defRPr>
                <a:solidFill>
                  <a:schemeClr val="accent1"/>
                </a:solidFill>
                <a:latin typeface="Google Sans"/>
                <a:ea typeface="Google Sans"/>
                <a:cs typeface="Google Sans"/>
                <a:sym typeface="Google Sans"/>
              </a:defRPr>
            </a:lvl8pPr>
            <a:lvl9pPr lvl="8" rtl="0">
              <a:spcBef>
                <a:spcPts val="0"/>
              </a:spcBef>
              <a:spcAft>
                <a:spcPts val="0"/>
              </a:spcAft>
              <a:buNone/>
              <a:defRPr>
                <a:solidFill>
                  <a:schemeClr val="accent1"/>
                </a:solidFill>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85" name="Google Shape;85;p19"/>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86" name="Google Shape;86;p19"/>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latin typeface="Google Sans"/>
                <a:ea typeface="Google Sans"/>
                <a:cs typeface="Google Sans"/>
                <a:sym typeface="Google Sans"/>
              </a:defRPr>
            </a:lvl2pPr>
            <a:lvl3pPr lvl="2" rtl="0">
              <a:spcBef>
                <a:spcPts val="0"/>
              </a:spcBef>
              <a:spcAft>
                <a:spcPts val="0"/>
              </a:spcAft>
              <a:buNone/>
              <a:defRPr>
                <a:solidFill>
                  <a:schemeClr val="accent4"/>
                </a:solidFill>
                <a:latin typeface="Google Sans"/>
                <a:ea typeface="Google Sans"/>
                <a:cs typeface="Google Sans"/>
                <a:sym typeface="Google Sans"/>
              </a:defRPr>
            </a:lvl3pPr>
            <a:lvl4pPr lvl="3" rtl="0">
              <a:spcBef>
                <a:spcPts val="0"/>
              </a:spcBef>
              <a:spcAft>
                <a:spcPts val="0"/>
              </a:spcAft>
              <a:buNone/>
              <a:defRPr>
                <a:solidFill>
                  <a:schemeClr val="accent4"/>
                </a:solidFill>
                <a:latin typeface="Google Sans"/>
                <a:ea typeface="Google Sans"/>
                <a:cs typeface="Google Sans"/>
                <a:sym typeface="Google Sans"/>
              </a:defRPr>
            </a:lvl4pPr>
            <a:lvl5pPr lvl="4" rtl="0">
              <a:spcBef>
                <a:spcPts val="0"/>
              </a:spcBef>
              <a:spcAft>
                <a:spcPts val="0"/>
              </a:spcAft>
              <a:buNone/>
              <a:defRPr>
                <a:solidFill>
                  <a:schemeClr val="accent4"/>
                </a:solidFill>
                <a:latin typeface="Google Sans"/>
                <a:ea typeface="Google Sans"/>
                <a:cs typeface="Google Sans"/>
                <a:sym typeface="Google Sans"/>
              </a:defRPr>
            </a:lvl5pPr>
            <a:lvl6pPr lvl="5" rtl="0">
              <a:spcBef>
                <a:spcPts val="0"/>
              </a:spcBef>
              <a:spcAft>
                <a:spcPts val="0"/>
              </a:spcAft>
              <a:buNone/>
              <a:defRPr>
                <a:solidFill>
                  <a:schemeClr val="accent4"/>
                </a:solidFill>
                <a:latin typeface="Google Sans"/>
                <a:ea typeface="Google Sans"/>
                <a:cs typeface="Google Sans"/>
                <a:sym typeface="Google Sans"/>
              </a:defRPr>
            </a:lvl6pPr>
            <a:lvl7pPr lvl="6" rtl="0">
              <a:spcBef>
                <a:spcPts val="0"/>
              </a:spcBef>
              <a:spcAft>
                <a:spcPts val="0"/>
              </a:spcAft>
              <a:buNone/>
              <a:defRPr>
                <a:solidFill>
                  <a:schemeClr val="accent4"/>
                </a:solidFill>
                <a:latin typeface="Google Sans"/>
                <a:ea typeface="Google Sans"/>
                <a:cs typeface="Google Sans"/>
                <a:sym typeface="Google Sans"/>
              </a:defRPr>
            </a:lvl7pPr>
            <a:lvl8pPr lvl="7" rtl="0">
              <a:spcBef>
                <a:spcPts val="0"/>
              </a:spcBef>
              <a:spcAft>
                <a:spcPts val="0"/>
              </a:spcAft>
              <a:buNone/>
              <a:defRPr>
                <a:solidFill>
                  <a:schemeClr val="accent4"/>
                </a:solidFill>
                <a:latin typeface="Google Sans"/>
                <a:ea typeface="Google Sans"/>
                <a:cs typeface="Google Sans"/>
                <a:sym typeface="Google Sans"/>
              </a:defRPr>
            </a:lvl8pPr>
            <a:lvl9pPr lvl="8" rtl="0">
              <a:spcBef>
                <a:spcPts val="0"/>
              </a:spcBef>
              <a:spcAft>
                <a:spcPts val="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Red" showMasterSp="0">
  <p:cSld name="Title, Subtitle, &amp; Bullets_1_2_1_1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89" name="Google Shape;89;p20"/>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0" name="Google Shape;90;p20"/>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1" name="Google Shape;91;p20"/>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latin typeface="Google Sans"/>
                <a:ea typeface="Google Sans"/>
                <a:cs typeface="Google Sans"/>
                <a:sym typeface="Google Sans"/>
              </a:defRPr>
            </a:lvl2pPr>
            <a:lvl3pPr lvl="2" rtl="0">
              <a:spcBef>
                <a:spcPts val="0"/>
              </a:spcBef>
              <a:spcAft>
                <a:spcPts val="0"/>
              </a:spcAft>
              <a:buNone/>
              <a:defRPr>
                <a:solidFill>
                  <a:schemeClr val="accent3"/>
                </a:solidFill>
                <a:latin typeface="Google Sans"/>
                <a:ea typeface="Google Sans"/>
                <a:cs typeface="Google Sans"/>
                <a:sym typeface="Google Sans"/>
              </a:defRPr>
            </a:lvl3pPr>
            <a:lvl4pPr lvl="3" rtl="0">
              <a:spcBef>
                <a:spcPts val="0"/>
              </a:spcBef>
              <a:spcAft>
                <a:spcPts val="0"/>
              </a:spcAft>
              <a:buNone/>
              <a:defRPr>
                <a:solidFill>
                  <a:schemeClr val="accent3"/>
                </a:solidFill>
                <a:latin typeface="Google Sans"/>
                <a:ea typeface="Google Sans"/>
                <a:cs typeface="Google Sans"/>
                <a:sym typeface="Google Sans"/>
              </a:defRPr>
            </a:lvl4pPr>
            <a:lvl5pPr lvl="4" rtl="0">
              <a:spcBef>
                <a:spcPts val="0"/>
              </a:spcBef>
              <a:spcAft>
                <a:spcPts val="0"/>
              </a:spcAft>
              <a:buNone/>
              <a:defRPr>
                <a:solidFill>
                  <a:schemeClr val="accent3"/>
                </a:solidFill>
                <a:latin typeface="Google Sans"/>
                <a:ea typeface="Google Sans"/>
                <a:cs typeface="Google Sans"/>
                <a:sym typeface="Google Sans"/>
              </a:defRPr>
            </a:lvl5pPr>
            <a:lvl6pPr lvl="5" rtl="0">
              <a:spcBef>
                <a:spcPts val="0"/>
              </a:spcBef>
              <a:spcAft>
                <a:spcPts val="0"/>
              </a:spcAft>
              <a:buNone/>
              <a:defRPr>
                <a:solidFill>
                  <a:schemeClr val="accent3"/>
                </a:solidFill>
                <a:latin typeface="Google Sans"/>
                <a:ea typeface="Google Sans"/>
                <a:cs typeface="Google Sans"/>
                <a:sym typeface="Google Sans"/>
              </a:defRPr>
            </a:lvl6pPr>
            <a:lvl7pPr lvl="6" rtl="0">
              <a:spcBef>
                <a:spcPts val="0"/>
              </a:spcBef>
              <a:spcAft>
                <a:spcPts val="0"/>
              </a:spcAft>
              <a:buNone/>
              <a:defRPr>
                <a:solidFill>
                  <a:schemeClr val="accent3"/>
                </a:solidFill>
                <a:latin typeface="Google Sans"/>
                <a:ea typeface="Google Sans"/>
                <a:cs typeface="Google Sans"/>
                <a:sym typeface="Google Sans"/>
              </a:defRPr>
            </a:lvl7pPr>
            <a:lvl8pPr lvl="7" rtl="0">
              <a:spcBef>
                <a:spcPts val="0"/>
              </a:spcBef>
              <a:spcAft>
                <a:spcPts val="0"/>
              </a:spcAft>
              <a:buNone/>
              <a:defRPr>
                <a:solidFill>
                  <a:schemeClr val="accent3"/>
                </a:solidFill>
                <a:latin typeface="Google Sans"/>
                <a:ea typeface="Google Sans"/>
                <a:cs typeface="Google Sans"/>
                <a:sym typeface="Google Sans"/>
              </a:defRPr>
            </a:lvl8pPr>
            <a:lvl9pPr lvl="8" rtl="0">
              <a:spcBef>
                <a:spcPts val="0"/>
              </a:spcBef>
              <a:spcAft>
                <a:spcPts val="0"/>
              </a:spcAft>
              <a:buNone/>
              <a:defRPr>
                <a:solidFill>
                  <a:schemeClr val="accent3"/>
                </a:solidFill>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een" showMasterSp="0">
  <p:cSld name="Title, Subtitle, &amp; Bullets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3" name="Google Shape;13;p3"/>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4" name="Google Shape;14;p3"/>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1"/>
          <p:cNvSpPr txBox="1"/>
          <p:nvPr/>
        </p:nvSpPr>
        <p:spPr>
          <a:xfrm>
            <a:off x="1160400" y="3195450"/>
            <a:ext cx="21906300" cy="13512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94" name="Google Shape;94;p21"/>
          <p:cNvSpPr txBox="1"/>
          <p:nvPr>
            <p:ph type="title"/>
          </p:nvPr>
        </p:nvSpPr>
        <p:spPr>
          <a:xfrm>
            <a:off x="893050" y="1290125"/>
            <a:ext cx="219561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95" name="Google Shape;95;p21"/>
          <p:cNvSpPr txBox="1"/>
          <p:nvPr>
            <p:ph idx="1" type="body"/>
          </p:nvPr>
        </p:nvSpPr>
        <p:spPr>
          <a:xfrm>
            <a:off x="1203350" y="4079650"/>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96" name="Google Shape;96;p21"/>
          <p:cNvSpPr txBox="1"/>
          <p:nvPr>
            <p:ph idx="2" type="subTitle"/>
          </p:nvPr>
        </p:nvSpPr>
        <p:spPr>
          <a:xfrm>
            <a:off x="10956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latin typeface="Google Sans"/>
                <a:ea typeface="Google Sans"/>
                <a:cs typeface="Google Sans"/>
                <a:sym typeface="Google Sans"/>
              </a:defRPr>
            </a:lvl2pPr>
            <a:lvl3pPr lvl="2" rtl="0">
              <a:spcBef>
                <a:spcPts val="0"/>
              </a:spcBef>
              <a:spcAft>
                <a:spcPts val="0"/>
              </a:spcAft>
              <a:buNone/>
              <a:defRPr>
                <a:solidFill>
                  <a:schemeClr val="accent2"/>
                </a:solidFill>
                <a:latin typeface="Google Sans"/>
                <a:ea typeface="Google Sans"/>
                <a:cs typeface="Google Sans"/>
                <a:sym typeface="Google Sans"/>
              </a:defRPr>
            </a:lvl3pPr>
            <a:lvl4pPr lvl="3" rtl="0">
              <a:spcBef>
                <a:spcPts val="0"/>
              </a:spcBef>
              <a:spcAft>
                <a:spcPts val="0"/>
              </a:spcAft>
              <a:buNone/>
              <a:defRPr>
                <a:solidFill>
                  <a:schemeClr val="accent2"/>
                </a:solidFill>
                <a:latin typeface="Google Sans"/>
                <a:ea typeface="Google Sans"/>
                <a:cs typeface="Google Sans"/>
                <a:sym typeface="Google Sans"/>
              </a:defRPr>
            </a:lvl4pPr>
            <a:lvl5pPr lvl="4" rtl="0">
              <a:spcBef>
                <a:spcPts val="0"/>
              </a:spcBef>
              <a:spcAft>
                <a:spcPts val="0"/>
              </a:spcAft>
              <a:buNone/>
              <a:defRPr>
                <a:solidFill>
                  <a:schemeClr val="accent2"/>
                </a:solidFill>
                <a:latin typeface="Google Sans"/>
                <a:ea typeface="Google Sans"/>
                <a:cs typeface="Google Sans"/>
                <a:sym typeface="Google Sans"/>
              </a:defRPr>
            </a:lvl5pPr>
            <a:lvl6pPr lvl="5" rtl="0">
              <a:spcBef>
                <a:spcPts val="0"/>
              </a:spcBef>
              <a:spcAft>
                <a:spcPts val="0"/>
              </a:spcAft>
              <a:buNone/>
              <a:defRPr>
                <a:solidFill>
                  <a:schemeClr val="accent2"/>
                </a:solidFill>
                <a:latin typeface="Google Sans"/>
                <a:ea typeface="Google Sans"/>
                <a:cs typeface="Google Sans"/>
                <a:sym typeface="Google Sans"/>
              </a:defRPr>
            </a:lvl6pPr>
            <a:lvl7pPr lvl="6" rtl="0">
              <a:spcBef>
                <a:spcPts val="0"/>
              </a:spcBef>
              <a:spcAft>
                <a:spcPts val="0"/>
              </a:spcAft>
              <a:buNone/>
              <a:defRPr>
                <a:solidFill>
                  <a:schemeClr val="accent2"/>
                </a:solidFill>
                <a:latin typeface="Google Sans"/>
                <a:ea typeface="Google Sans"/>
                <a:cs typeface="Google Sans"/>
                <a:sym typeface="Google Sans"/>
              </a:defRPr>
            </a:lvl7pPr>
            <a:lvl8pPr lvl="7" rtl="0">
              <a:spcBef>
                <a:spcPts val="0"/>
              </a:spcBef>
              <a:spcAft>
                <a:spcPts val="0"/>
              </a:spcAft>
              <a:buNone/>
              <a:defRPr>
                <a:solidFill>
                  <a:schemeClr val="accent2"/>
                </a:solidFill>
                <a:latin typeface="Google Sans"/>
                <a:ea typeface="Google Sans"/>
                <a:cs typeface="Google Sans"/>
                <a:sym typeface="Google Sans"/>
              </a:defRPr>
            </a:lvl8pPr>
            <a:lvl9pPr lvl="8" rtl="0">
              <a:spcBef>
                <a:spcPts val="0"/>
              </a:spcBef>
              <a:spcAft>
                <a:spcPts val="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99" name="Google Shape;99;p22"/>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1"/>
                </a:solidFill>
                <a:latin typeface="Roboto Mono"/>
                <a:ea typeface="Roboto Mono"/>
                <a:cs typeface="Roboto Mono"/>
                <a:sym typeface="Roboto Mono"/>
              </a:defRPr>
            </a:lvl1pPr>
            <a:lvl2pPr lvl="1" rtl="0">
              <a:spcBef>
                <a:spcPts val="0"/>
              </a:spcBef>
              <a:spcAft>
                <a:spcPts val="0"/>
              </a:spcAft>
              <a:buNone/>
              <a:defRPr>
                <a:highlight>
                  <a:schemeClr val="accent1"/>
                </a:highlight>
                <a:latin typeface="Google Sans"/>
                <a:ea typeface="Google Sans"/>
                <a:cs typeface="Google Sans"/>
                <a:sym typeface="Google Sans"/>
              </a:defRPr>
            </a:lvl2pPr>
            <a:lvl3pPr lvl="2" rtl="0">
              <a:spcBef>
                <a:spcPts val="0"/>
              </a:spcBef>
              <a:spcAft>
                <a:spcPts val="0"/>
              </a:spcAft>
              <a:buNone/>
              <a:defRPr>
                <a:highlight>
                  <a:schemeClr val="accent1"/>
                </a:highlight>
                <a:latin typeface="Google Sans"/>
                <a:ea typeface="Google Sans"/>
                <a:cs typeface="Google Sans"/>
                <a:sym typeface="Google Sans"/>
              </a:defRPr>
            </a:lvl3pPr>
            <a:lvl4pPr lvl="3" rtl="0">
              <a:spcBef>
                <a:spcPts val="0"/>
              </a:spcBef>
              <a:spcAft>
                <a:spcPts val="0"/>
              </a:spcAft>
              <a:buNone/>
              <a:defRPr>
                <a:highlight>
                  <a:schemeClr val="accent1"/>
                </a:highlight>
                <a:latin typeface="Google Sans"/>
                <a:ea typeface="Google Sans"/>
                <a:cs typeface="Google Sans"/>
                <a:sym typeface="Google Sans"/>
              </a:defRPr>
            </a:lvl4pPr>
            <a:lvl5pPr lvl="4" rtl="0">
              <a:spcBef>
                <a:spcPts val="0"/>
              </a:spcBef>
              <a:spcAft>
                <a:spcPts val="0"/>
              </a:spcAft>
              <a:buNone/>
              <a:defRPr>
                <a:highlight>
                  <a:schemeClr val="accent1"/>
                </a:highlight>
                <a:latin typeface="Google Sans"/>
                <a:ea typeface="Google Sans"/>
                <a:cs typeface="Google Sans"/>
                <a:sym typeface="Google Sans"/>
              </a:defRPr>
            </a:lvl5pPr>
            <a:lvl6pPr lvl="5" rtl="0">
              <a:spcBef>
                <a:spcPts val="0"/>
              </a:spcBef>
              <a:spcAft>
                <a:spcPts val="0"/>
              </a:spcAft>
              <a:buNone/>
              <a:defRPr>
                <a:highlight>
                  <a:schemeClr val="accent1"/>
                </a:highlight>
                <a:latin typeface="Google Sans"/>
                <a:ea typeface="Google Sans"/>
                <a:cs typeface="Google Sans"/>
                <a:sym typeface="Google Sans"/>
              </a:defRPr>
            </a:lvl6pPr>
            <a:lvl7pPr lvl="6" rtl="0">
              <a:spcBef>
                <a:spcPts val="0"/>
              </a:spcBef>
              <a:spcAft>
                <a:spcPts val="0"/>
              </a:spcAft>
              <a:buNone/>
              <a:defRPr>
                <a:highlight>
                  <a:schemeClr val="accent1"/>
                </a:highlight>
                <a:latin typeface="Google Sans"/>
                <a:ea typeface="Google Sans"/>
                <a:cs typeface="Google Sans"/>
                <a:sym typeface="Google Sans"/>
              </a:defRPr>
            </a:lvl7pPr>
            <a:lvl8pPr lvl="7" rtl="0">
              <a:spcBef>
                <a:spcPts val="0"/>
              </a:spcBef>
              <a:spcAft>
                <a:spcPts val="0"/>
              </a:spcAft>
              <a:buNone/>
              <a:defRPr>
                <a:highlight>
                  <a:schemeClr val="accent1"/>
                </a:highlight>
                <a:latin typeface="Google Sans"/>
                <a:ea typeface="Google Sans"/>
                <a:cs typeface="Google Sans"/>
                <a:sym typeface="Google Sans"/>
              </a:defRPr>
            </a:lvl8pPr>
            <a:lvl9pPr lvl="8" rtl="0">
              <a:spcBef>
                <a:spcPts val="0"/>
              </a:spcBef>
              <a:spcAft>
                <a:spcPts val="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Yellow" showMasterSp="0">
  <p:cSld name="Quote_3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2" name="Google Shape;102;p23"/>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2"/>
                </a:solidFill>
                <a:latin typeface="Roboto Mono"/>
                <a:ea typeface="Roboto Mono"/>
                <a:cs typeface="Roboto Mono"/>
                <a:sym typeface="Roboto Mono"/>
              </a:defRPr>
            </a:lvl1pPr>
            <a:lvl2pPr lvl="1"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2"/>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reen" showMasterSp="0">
  <p:cSld name="Quote_3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solidFill>
                  <a:schemeClr val="dk1"/>
                </a:solidFill>
                <a:latin typeface="Google Sans"/>
                <a:ea typeface="Google Sans"/>
                <a:cs typeface="Google Sans"/>
                <a:sym typeface="Google Sans"/>
              </a:defRPr>
            </a:lvl2pPr>
            <a:lvl3pPr lvl="2" rtl="0">
              <a:spcBef>
                <a:spcPts val="0"/>
              </a:spcBef>
              <a:spcAft>
                <a:spcPts val="0"/>
              </a:spcAft>
              <a:buNone/>
              <a:defRPr sz="9300">
                <a:solidFill>
                  <a:schemeClr val="dk1"/>
                </a:solidFill>
                <a:latin typeface="Google Sans"/>
                <a:ea typeface="Google Sans"/>
                <a:cs typeface="Google Sans"/>
                <a:sym typeface="Google Sans"/>
              </a:defRPr>
            </a:lvl3pPr>
            <a:lvl4pPr lvl="3" rtl="0">
              <a:spcBef>
                <a:spcPts val="0"/>
              </a:spcBef>
              <a:spcAft>
                <a:spcPts val="0"/>
              </a:spcAft>
              <a:buNone/>
              <a:defRPr sz="9300">
                <a:solidFill>
                  <a:schemeClr val="dk1"/>
                </a:solidFill>
                <a:latin typeface="Google Sans"/>
                <a:ea typeface="Google Sans"/>
                <a:cs typeface="Google Sans"/>
                <a:sym typeface="Google Sans"/>
              </a:defRPr>
            </a:lvl4pPr>
            <a:lvl5pPr lvl="4" rtl="0">
              <a:spcBef>
                <a:spcPts val="0"/>
              </a:spcBef>
              <a:spcAft>
                <a:spcPts val="0"/>
              </a:spcAft>
              <a:buNone/>
              <a:defRPr sz="9300">
                <a:solidFill>
                  <a:schemeClr val="dk1"/>
                </a:solidFill>
                <a:latin typeface="Google Sans"/>
                <a:ea typeface="Google Sans"/>
                <a:cs typeface="Google Sans"/>
                <a:sym typeface="Google Sans"/>
              </a:defRPr>
            </a:lvl5pPr>
            <a:lvl6pPr lvl="5" rtl="0">
              <a:spcBef>
                <a:spcPts val="0"/>
              </a:spcBef>
              <a:spcAft>
                <a:spcPts val="0"/>
              </a:spcAft>
              <a:buNone/>
              <a:defRPr sz="9300">
                <a:solidFill>
                  <a:schemeClr val="dk1"/>
                </a:solidFill>
                <a:latin typeface="Google Sans"/>
                <a:ea typeface="Google Sans"/>
                <a:cs typeface="Google Sans"/>
                <a:sym typeface="Google Sans"/>
              </a:defRPr>
            </a:lvl6pPr>
            <a:lvl7pPr lvl="6" rtl="0">
              <a:spcBef>
                <a:spcPts val="0"/>
              </a:spcBef>
              <a:spcAft>
                <a:spcPts val="0"/>
              </a:spcAft>
              <a:buNone/>
              <a:defRPr sz="9300">
                <a:solidFill>
                  <a:schemeClr val="dk1"/>
                </a:solidFill>
                <a:latin typeface="Google Sans"/>
                <a:ea typeface="Google Sans"/>
                <a:cs typeface="Google Sans"/>
                <a:sym typeface="Google Sans"/>
              </a:defRPr>
            </a:lvl7pPr>
            <a:lvl8pPr lvl="7" rtl="0">
              <a:spcBef>
                <a:spcPts val="0"/>
              </a:spcBef>
              <a:spcAft>
                <a:spcPts val="0"/>
              </a:spcAft>
              <a:buNone/>
              <a:defRPr sz="9300">
                <a:solidFill>
                  <a:schemeClr val="dk1"/>
                </a:solidFill>
                <a:latin typeface="Google Sans"/>
                <a:ea typeface="Google Sans"/>
                <a:cs typeface="Google Sans"/>
                <a:sym typeface="Google Sans"/>
              </a:defRPr>
            </a:lvl8pPr>
            <a:lvl9pPr lvl="8" rtl="0">
              <a:spcBef>
                <a:spcPts val="0"/>
              </a:spcBef>
              <a:spcAft>
                <a:spcPts val="0"/>
              </a:spcAft>
              <a:buNone/>
              <a:defRPr sz="9300">
                <a:solidFill>
                  <a:schemeClr val="dk1"/>
                </a:solidFill>
                <a:latin typeface="Google Sans"/>
                <a:ea typeface="Google Sans"/>
                <a:cs typeface="Google Sans"/>
                <a:sym typeface="Google Sans"/>
              </a:defRPr>
            </a:lvl9pPr>
          </a:lstStyle>
          <a:p/>
        </p:txBody>
      </p:sp>
      <p:sp>
        <p:nvSpPr>
          <p:cNvPr id="105" name="Google Shape;105;p24"/>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4"/>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txBox="1"/>
          <p:nvPr>
            <p:ph type="title"/>
          </p:nvPr>
        </p:nvSpPr>
        <p:spPr>
          <a:xfrm>
            <a:off x="4831575" y="4041275"/>
            <a:ext cx="145713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108" name="Google Shape;108;p25"/>
          <p:cNvSpPr txBox="1"/>
          <p:nvPr>
            <p:ph idx="1" type="subTitle"/>
          </p:nvPr>
        </p:nvSpPr>
        <p:spPr>
          <a:xfrm>
            <a:off x="5068350" y="9657450"/>
            <a:ext cx="148587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3"/>
                </a:solidFill>
                <a:latin typeface="Roboto Mono"/>
                <a:ea typeface="Roboto Mono"/>
                <a:cs typeface="Roboto Mono"/>
                <a:sym typeface="Roboto Mono"/>
              </a:defRPr>
            </a:lvl1pPr>
            <a:lvl2pPr lvl="1"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0"/>
              </a:spcBef>
              <a:spcAft>
                <a:spcPts val="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d" showMasterSp="0">
  <p:cSld name="Title, Subtitle, &amp; Bullets_1_2">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7" name="Google Shape;17;p4"/>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3"/>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18" name="Google Shape;18;p4"/>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Yellow" showMasterSp="0">
  <p:cSld name="Title, Subtitle, &amp; Bullets_1_2_2">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1" name="Google Shape;21;p5"/>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1"/>
                </a:solidFill>
                <a:latin typeface="Roboto Mono"/>
                <a:ea typeface="Roboto Mono"/>
                <a:cs typeface="Roboto Mono"/>
                <a:sym typeface="Roboto Mono"/>
              </a:defRPr>
            </a:lvl1pPr>
            <a:lvl2pPr lvl="1" rtl="0">
              <a:lnSpc>
                <a:spcPct val="100000"/>
              </a:lnSpc>
              <a:spcBef>
                <a:spcPts val="0"/>
              </a:spcBef>
              <a:spcAft>
                <a:spcPts val="0"/>
              </a:spcAft>
              <a:buNone/>
              <a:defRPr>
                <a:solidFill>
                  <a:srgbClr val="F6BA17"/>
                </a:solidFill>
                <a:latin typeface="Google Sans"/>
                <a:ea typeface="Google Sans"/>
                <a:cs typeface="Google Sans"/>
                <a:sym typeface="Google Sans"/>
              </a:defRPr>
            </a:lvl2pPr>
            <a:lvl3pPr lvl="2" rtl="0">
              <a:lnSpc>
                <a:spcPct val="100000"/>
              </a:lnSpc>
              <a:spcBef>
                <a:spcPts val="0"/>
              </a:spcBef>
              <a:spcAft>
                <a:spcPts val="0"/>
              </a:spcAft>
              <a:buNone/>
              <a:defRPr>
                <a:solidFill>
                  <a:srgbClr val="F6BA17"/>
                </a:solidFill>
                <a:latin typeface="Google Sans"/>
                <a:ea typeface="Google Sans"/>
                <a:cs typeface="Google Sans"/>
                <a:sym typeface="Google Sans"/>
              </a:defRPr>
            </a:lvl3pPr>
            <a:lvl4pPr lvl="3" rtl="0">
              <a:lnSpc>
                <a:spcPct val="100000"/>
              </a:lnSpc>
              <a:spcBef>
                <a:spcPts val="0"/>
              </a:spcBef>
              <a:spcAft>
                <a:spcPts val="0"/>
              </a:spcAft>
              <a:buNone/>
              <a:defRPr>
                <a:solidFill>
                  <a:srgbClr val="F6BA17"/>
                </a:solidFill>
                <a:latin typeface="Google Sans"/>
                <a:ea typeface="Google Sans"/>
                <a:cs typeface="Google Sans"/>
                <a:sym typeface="Google Sans"/>
              </a:defRPr>
            </a:lvl4pPr>
            <a:lvl5pPr lvl="4" rtl="0">
              <a:lnSpc>
                <a:spcPct val="100000"/>
              </a:lnSpc>
              <a:spcBef>
                <a:spcPts val="0"/>
              </a:spcBef>
              <a:spcAft>
                <a:spcPts val="0"/>
              </a:spcAft>
              <a:buNone/>
              <a:defRPr>
                <a:solidFill>
                  <a:srgbClr val="F6BA17"/>
                </a:solidFill>
                <a:latin typeface="Google Sans"/>
                <a:ea typeface="Google Sans"/>
                <a:cs typeface="Google Sans"/>
                <a:sym typeface="Google Sans"/>
              </a:defRPr>
            </a:lvl5pPr>
            <a:lvl6pPr lvl="5" rtl="0">
              <a:lnSpc>
                <a:spcPct val="100000"/>
              </a:lnSpc>
              <a:spcBef>
                <a:spcPts val="0"/>
              </a:spcBef>
              <a:spcAft>
                <a:spcPts val="0"/>
              </a:spcAft>
              <a:buNone/>
              <a:defRPr>
                <a:solidFill>
                  <a:srgbClr val="F6BA17"/>
                </a:solidFill>
                <a:latin typeface="Google Sans"/>
                <a:ea typeface="Google Sans"/>
                <a:cs typeface="Google Sans"/>
                <a:sym typeface="Google Sans"/>
              </a:defRPr>
            </a:lvl6pPr>
            <a:lvl7pPr lvl="6" rtl="0">
              <a:lnSpc>
                <a:spcPct val="100000"/>
              </a:lnSpc>
              <a:spcBef>
                <a:spcPts val="0"/>
              </a:spcBef>
              <a:spcAft>
                <a:spcPts val="0"/>
              </a:spcAft>
              <a:buNone/>
              <a:defRPr>
                <a:solidFill>
                  <a:srgbClr val="F6BA17"/>
                </a:solidFill>
                <a:latin typeface="Google Sans"/>
                <a:ea typeface="Google Sans"/>
                <a:cs typeface="Google Sans"/>
                <a:sym typeface="Google Sans"/>
              </a:defRPr>
            </a:lvl7pPr>
            <a:lvl8pPr lvl="7" rtl="0">
              <a:lnSpc>
                <a:spcPct val="100000"/>
              </a:lnSpc>
              <a:spcBef>
                <a:spcPts val="0"/>
              </a:spcBef>
              <a:spcAft>
                <a:spcPts val="0"/>
              </a:spcAft>
              <a:buNone/>
              <a:defRPr>
                <a:solidFill>
                  <a:srgbClr val="F6BA17"/>
                </a:solidFill>
                <a:latin typeface="Google Sans"/>
                <a:ea typeface="Google Sans"/>
                <a:cs typeface="Google Sans"/>
                <a:sym typeface="Google Sans"/>
              </a:defRPr>
            </a:lvl8pPr>
            <a:lvl9pPr lvl="8" rtl="0">
              <a:lnSpc>
                <a:spcPct val="100000"/>
              </a:lnSpc>
              <a:spcBef>
                <a:spcPts val="0"/>
              </a:spcBef>
              <a:spcAft>
                <a:spcPts val="0"/>
              </a:spcAft>
              <a:buNone/>
              <a:defRPr>
                <a:solidFill>
                  <a:srgbClr val="F6BA17"/>
                </a:solidFill>
                <a:latin typeface="Google Sans"/>
                <a:ea typeface="Google Sans"/>
                <a:cs typeface="Google Sans"/>
                <a:sym typeface="Google Sans"/>
              </a:defRPr>
            </a:lvl9pPr>
          </a:lstStyle>
          <a:p/>
        </p:txBody>
      </p:sp>
      <p:sp>
        <p:nvSpPr>
          <p:cNvPr id="22" name="Google Shape;22;p5"/>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27925" y="4513800"/>
            <a:ext cx="14310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100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5" name="Google Shape;25;p6"/>
          <p:cNvSpPr txBox="1"/>
          <p:nvPr>
            <p:ph idx="1" type="subTitle"/>
          </p:nvPr>
        </p:nvSpPr>
        <p:spPr>
          <a:xfrm>
            <a:off x="5929600" y="8096125"/>
            <a:ext cx="10548300" cy="20058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40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26" name="Google Shape;26;p6"/>
          <p:cNvSpPr txBox="1"/>
          <p:nvPr>
            <p:ph idx="2" type="subTitle"/>
          </p:nvPr>
        </p:nvSpPr>
        <p:spPr>
          <a:xfrm>
            <a:off x="2663900" y="6090325"/>
            <a:ext cx="105483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howMasterSp="0">
  <p:cSld name="Title, Subtitle, &amp; Bullets">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29" name="Google Shape;29;p7"/>
          <p:cNvSpPr txBox="1"/>
          <p:nvPr>
            <p:ph idx="1" type="body"/>
          </p:nvPr>
        </p:nvSpPr>
        <p:spPr>
          <a:xfrm>
            <a:off x="1203350" y="3095025"/>
            <a:ext cx="21906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0" name="Google Shape;30;p7"/>
          <p:cNvSpPr txBox="1"/>
          <p:nvPr>
            <p:ph idx="2" type="subTitle"/>
          </p:nvPr>
        </p:nvSpPr>
        <p:spPr>
          <a:xfrm>
            <a:off x="1127150" y="3035275"/>
            <a:ext cx="22014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1" name="Google Shape;31;p7"/>
          <p:cNvSpPr txBox="1"/>
          <p:nvPr>
            <p:ph type="title"/>
          </p:nvPr>
        </p:nvSpPr>
        <p:spPr>
          <a:xfrm>
            <a:off x="927050" y="1290125"/>
            <a:ext cx="209364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 Half slide" showMasterSp="0">
  <p:cSld name="Title, Subtitle, &amp; Bullets_4">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nvSpPr>
        <p:spPr>
          <a:xfrm>
            <a:off x="1160395" y="3195454"/>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solidFill>
                <a:schemeClr val="dk2"/>
              </a:solidFill>
              <a:latin typeface="Helvetica Neue"/>
              <a:ea typeface="Helvetica Neue"/>
              <a:cs typeface="Helvetica Neue"/>
              <a:sym typeface="Helvetica Neue"/>
            </a:endParaRPr>
          </a:p>
        </p:txBody>
      </p:sp>
      <p:sp>
        <p:nvSpPr>
          <p:cNvPr id="34" name="Google Shape;34;p8"/>
          <p:cNvSpPr txBox="1"/>
          <p:nvPr>
            <p:ph idx="1" type="body"/>
          </p:nvPr>
        </p:nvSpPr>
        <p:spPr>
          <a:xfrm>
            <a:off x="1203350" y="4249150"/>
            <a:ext cx="88350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35" name="Google Shape;35;p8"/>
          <p:cNvSpPr txBox="1"/>
          <p:nvPr>
            <p:ph type="title"/>
          </p:nvPr>
        </p:nvSpPr>
        <p:spPr>
          <a:xfrm>
            <a:off x="927050" y="1290125"/>
            <a:ext cx="93876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36" name="Google Shape;36;p8"/>
          <p:cNvSpPr txBox="1"/>
          <p:nvPr>
            <p:ph idx="2" type="subTitle"/>
          </p:nvPr>
        </p:nvSpPr>
        <p:spPr>
          <a:xfrm>
            <a:off x="1127150" y="3035275"/>
            <a:ext cx="8835000" cy="13665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75787B"/>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37" name="Google Shape;37;p8"/>
          <p:cNvSpPr/>
          <p:nvPr/>
        </p:nvSpPr>
        <p:spPr>
          <a:xfrm>
            <a:off x="12262975" y="12150"/>
            <a:ext cx="12120900" cy="1371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Blue" showMasterSp="0">
  <p:cSld name="Title, Subtitle, &amp; Bullets_3">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0" name="Google Shape;40;p9"/>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1" name="Google Shape;41;p9"/>
          <p:cNvSpPr txBox="1"/>
          <p:nvPr>
            <p:ph idx="1"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rgbClr val="1A73E8"/>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42" name="Google Shape;42;p9"/>
          <p:cNvSpPr txBox="1"/>
          <p:nvPr>
            <p:ph idx="2"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reen" showMasterSp="0">
  <p:cSld name="Title, Subtitle, &amp; Bullets_2">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nvSpPr>
        <p:spPr>
          <a:xfrm>
            <a:off x="2434620" y="5048879"/>
            <a:ext cx="18101400" cy="2759400"/>
          </a:xfrm>
          <a:prstGeom prst="rect">
            <a:avLst/>
          </a:prstGeom>
          <a:noFill/>
          <a:ln>
            <a:noFill/>
          </a:ln>
        </p:spPr>
        <p:txBody>
          <a:bodyPr anchorCtr="0" anchor="t" bIns="91425" lIns="91425" spcFirstLastPara="1" rIns="91425" wrap="square" tIns="91425">
            <a:noAutofit/>
          </a:bodyPr>
          <a:lstStyle/>
          <a:p>
            <a:pPr indent="-222250" lvl="0" marL="635000" rtl="0" algn="l">
              <a:spcBef>
                <a:spcPts val="5900"/>
              </a:spcBef>
              <a:spcAft>
                <a:spcPts val="0"/>
              </a:spcAft>
              <a:buNone/>
            </a:pPr>
            <a:r>
              <a:t/>
            </a:r>
            <a:endParaRPr sz="5200">
              <a:latin typeface="Helvetica Neue"/>
              <a:ea typeface="Helvetica Neue"/>
              <a:cs typeface="Helvetica Neue"/>
              <a:sym typeface="Helvetica Neue"/>
            </a:endParaRPr>
          </a:p>
        </p:txBody>
      </p:sp>
      <p:sp>
        <p:nvSpPr>
          <p:cNvPr id="45" name="Google Shape;45;p10"/>
          <p:cNvSpPr txBox="1"/>
          <p:nvPr>
            <p:ph idx="1" type="body"/>
          </p:nvPr>
        </p:nvSpPr>
        <p:spPr>
          <a:xfrm>
            <a:off x="2477575" y="6102575"/>
            <a:ext cx="15843300" cy="6407100"/>
          </a:xfrm>
          <a:prstGeom prst="rect">
            <a:avLst/>
          </a:prstGeom>
        </p:spPr>
        <p:txBody>
          <a:bodyPr anchorCtr="0" anchor="t" bIns="91425" lIns="91425" spcFirstLastPara="1" rIns="91425" wrap="square" tIns="91425">
            <a:spAutoFit/>
          </a:bodyPr>
          <a:lstStyle>
            <a:lvl1pPr indent="-533400" lvl="0" marL="457200" rtl="0">
              <a:spcBef>
                <a:spcPts val="0"/>
              </a:spcBef>
              <a:spcAft>
                <a:spcPts val="0"/>
              </a:spcAft>
              <a:buSzPts val="4800"/>
              <a:buFont typeface="Open Sans Light"/>
              <a:buChar char="●"/>
              <a:defRPr sz="4800">
                <a:latin typeface="Open Sans Light"/>
                <a:ea typeface="Open Sans Light"/>
                <a:cs typeface="Open Sans Light"/>
                <a:sym typeface="Open Sans Light"/>
              </a:defRPr>
            </a:lvl1pPr>
            <a:lvl2pPr indent="-533400" lvl="1" marL="914400" rtl="0">
              <a:spcBef>
                <a:spcPts val="0"/>
              </a:spcBef>
              <a:spcAft>
                <a:spcPts val="0"/>
              </a:spcAft>
              <a:buSzPts val="4800"/>
              <a:buFont typeface="Open Sans Light"/>
              <a:buChar char="○"/>
              <a:defRPr sz="4800">
                <a:latin typeface="Open Sans Light"/>
                <a:ea typeface="Open Sans Light"/>
                <a:cs typeface="Open Sans Light"/>
                <a:sym typeface="Open Sans Light"/>
              </a:defRPr>
            </a:lvl2pPr>
            <a:lvl3pPr indent="-457200" lvl="2" marL="1371600" rtl="0">
              <a:spcBef>
                <a:spcPts val="0"/>
              </a:spcBef>
              <a:spcAft>
                <a:spcPts val="0"/>
              </a:spcAft>
              <a:buSzPts val="3600"/>
              <a:buFont typeface="Open Sans Light"/>
              <a:buChar char="■"/>
              <a:defRPr sz="3600">
                <a:latin typeface="Open Sans Light"/>
                <a:ea typeface="Open Sans Light"/>
                <a:cs typeface="Open Sans Light"/>
                <a:sym typeface="Open Sans Light"/>
              </a:defRPr>
            </a:lvl3pPr>
            <a:lvl4pPr indent="-457200" lvl="3" marL="1828800" rtl="0">
              <a:spcBef>
                <a:spcPts val="0"/>
              </a:spcBef>
              <a:spcAft>
                <a:spcPts val="0"/>
              </a:spcAft>
              <a:buSzPts val="3600"/>
              <a:buFont typeface="Open Sans Light"/>
              <a:buChar char="●"/>
              <a:defRPr sz="3600">
                <a:latin typeface="Open Sans Light"/>
                <a:ea typeface="Open Sans Light"/>
                <a:cs typeface="Open Sans Light"/>
                <a:sym typeface="Open Sans Light"/>
              </a:defRPr>
            </a:lvl4pPr>
            <a:lvl5pPr indent="-419100" lvl="4" marL="2286000" rtl="0">
              <a:spcBef>
                <a:spcPts val="0"/>
              </a:spcBef>
              <a:spcAft>
                <a:spcPts val="0"/>
              </a:spcAft>
              <a:buSzPts val="3000"/>
              <a:buFont typeface="Open Sans Light"/>
              <a:buChar char="○"/>
              <a:defRPr sz="3000">
                <a:latin typeface="Open Sans Light"/>
                <a:ea typeface="Open Sans Light"/>
                <a:cs typeface="Open Sans Light"/>
                <a:sym typeface="Open Sans Light"/>
              </a:defRPr>
            </a:lvl5pPr>
            <a:lvl6pPr indent="-419100" lvl="5" marL="2743200" rtl="0">
              <a:spcBef>
                <a:spcPts val="0"/>
              </a:spcBef>
              <a:spcAft>
                <a:spcPts val="0"/>
              </a:spcAft>
              <a:buSzPts val="3000"/>
              <a:buFont typeface="Open Sans Light"/>
              <a:buChar char="■"/>
              <a:defRPr sz="3000">
                <a:latin typeface="Open Sans Light"/>
                <a:ea typeface="Open Sans Light"/>
                <a:cs typeface="Open Sans Light"/>
                <a:sym typeface="Open Sans Light"/>
              </a:defRPr>
            </a:lvl6pPr>
            <a:lvl7pPr indent="-419100" lvl="6" marL="3200400" rtl="0">
              <a:spcBef>
                <a:spcPts val="0"/>
              </a:spcBef>
              <a:spcAft>
                <a:spcPts val="0"/>
              </a:spcAft>
              <a:buSzPts val="3000"/>
              <a:buFont typeface="Open Sans Light"/>
              <a:buChar char="●"/>
              <a:defRPr sz="3000">
                <a:latin typeface="Open Sans Light"/>
                <a:ea typeface="Open Sans Light"/>
                <a:cs typeface="Open Sans Light"/>
                <a:sym typeface="Open Sans Light"/>
              </a:defRPr>
            </a:lvl7pPr>
            <a:lvl8pPr indent="-419100" lvl="7" marL="3657600" rtl="0">
              <a:spcBef>
                <a:spcPts val="0"/>
              </a:spcBef>
              <a:spcAft>
                <a:spcPts val="0"/>
              </a:spcAft>
              <a:buSzPts val="3000"/>
              <a:buFont typeface="Open Sans Light"/>
              <a:buChar char="○"/>
              <a:defRPr sz="3000">
                <a:latin typeface="Open Sans Light"/>
                <a:ea typeface="Open Sans Light"/>
                <a:cs typeface="Open Sans Light"/>
                <a:sym typeface="Open Sans Light"/>
              </a:defRPr>
            </a:lvl8pPr>
            <a:lvl9pPr indent="-419100" lvl="8" marL="4114800" rtl="0">
              <a:spcBef>
                <a:spcPts val="0"/>
              </a:spcBef>
              <a:spcAft>
                <a:spcPts val="0"/>
              </a:spcAft>
              <a:buSzPts val="3000"/>
              <a:buFont typeface="Open Sans Light"/>
              <a:buChar char="■"/>
              <a:defRPr sz="3000">
                <a:latin typeface="Open Sans Light"/>
                <a:ea typeface="Open Sans Light"/>
                <a:cs typeface="Open Sans Light"/>
                <a:sym typeface="Open Sans Light"/>
              </a:defRPr>
            </a:lvl9pPr>
          </a:lstStyle>
          <a:p/>
        </p:txBody>
      </p:sp>
      <p:sp>
        <p:nvSpPr>
          <p:cNvPr id="46" name="Google Shape;46;p10"/>
          <p:cNvSpPr txBox="1"/>
          <p:nvPr>
            <p:ph type="title"/>
          </p:nvPr>
        </p:nvSpPr>
        <p:spPr>
          <a:xfrm>
            <a:off x="2278700" y="3143550"/>
            <a:ext cx="14542500" cy="2005800"/>
          </a:xfrm>
          <a:prstGeom prst="rect">
            <a:avLst/>
          </a:prstGeom>
        </p:spPr>
        <p:txBody>
          <a:bodyPr anchorCtr="0" anchor="t" bIns="243800" lIns="243800" spcFirstLastPara="1" rIns="243800" wrap="square" tIns="243800">
            <a:spAutoFit/>
          </a:bodyPr>
          <a:lstStyle>
            <a:lvl1pPr lvl="0" rtl="0">
              <a:spcBef>
                <a:spcPts val="0"/>
              </a:spcBef>
              <a:spcAft>
                <a:spcPts val="0"/>
              </a:spcAft>
              <a:buNone/>
              <a:defRPr sz="9300">
                <a:solidFill>
                  <a:schemeClr val="dk1"/>
                </a:solidFill>
                <a:latin typeface="Google Sans"/>
                <a:ea typeface="Google Sans"/>
                <a:cs typeface="Google Sans"/>
                <a:sym typeface="Google Sans"/>
              </a:defRPr>
            </a:lvl1pPr>
            <a:lvl2pPr lvl="1" rtl="0">
              <a:spcBef>
                <a:spcPts val="0"/>
              </a:spcBef>
              <a:spcAft>
                <a:spcPts val="0"/>
              </a:spcAft>
              <a:buNone/>
              <a:defRPr sz="9300">
                <a:latin typeface="Google Sans"/>
                <a:ea typeface="Google Sans"/>
                <a:cs typeface="Google Sans"/>
                <a:sym typeface="Google Sans"/>
              </a:defRPr>
            </a:lvl2pPr>
            <a:lvl3pPr lvl="2" rtl="0">
              <a:spcBef>
                <a:spcPts val="0"/>
              </a:spcBef>
              <a:spcAft>
                <a:spcPts val="0"/>
              </a:spcAft>
              <a:buNone/>
              <a:defRPr sz="9300">
                <a:latin typeface="Google Sans"/>
                <a:ea typeface="Google Sans"/>
                <a:cs typeface="Google Sans"/>
                <a:sym typeface="Google Sans"/>
              </a:defRPr>
            </a:lvl3pPr>
            <a:lvl4pPr lvl="3" rtl="0">
              <a:spcBef>
                <a:spcPts val="0"/>
              </a:spcBef>
              <a:spcAft>
                <a:spcPts val="0"/>
              </a:spcAft>
              <a:buNone/>
              <a:defRPr sz="9300">
                <a:latin typeface="Google Sans"/>
                <a:ea typeface="Google Sans"/>
                <a:cs typeface="Google Sans"/>
                <a:sym typeface="Google Sans"/>
              </a:defRPr>
            </a:lvl4pPr>
            <a:lvl5pPr lvl="4" rtl="0">
              <a:spcBef>
                <a:spcPts val="0"/>
              </a:spcBef>
              <a:spcAft>
                <a:spcPts val="0"/>
              </a:spcAft>
              <a:buNone/>
              <a:defRPr sz="9300">
                <a:latin typeface="Google Sans"/>
                <a:ea typeface="Google Sans"/>
                <a:cs typeface="Google Sans"/>
                <a:sym typeface="Google Sans"/>
              </a:defRPr>
            </a:lvl5pPr>
            <a:lvl6pPr lvl="5" rtl="0">
              <a:spcBef>
                <a:spcPts val="0"/>
              </a:spcBef>
              <a:spcAft>
                <a:spcPts val="0"/>
              </a:spcAft>
              <a:buNone/>
              <a:defRPr sz="9300">
                <a:latin typeface="Google Sans"/>
                <a:ea typeface="Google Sans"/>
                <a:cs typeface="Google Sans"/>
                <a:sym typeface="Google Sans"/>
              </a:defRPr>
            </a:lvl6pPr>
            <a:lvl7pPr lvl="6" rtl="0">
              <a:spcBef>
                <a:spcPts val="0"/>
              </a:spcBef>
              <a:spcAft>
                <a:spcPts val="0"/>
              </a:spcAft>
              <a:buNone/>
              <a:defRPr sz="9300">
                <a:latin typeface="Google Sans"/>
                <a:ea typeface="Google Sans"/>
                <a:cs typeface="Google Sans"/>
                <a:sym typeface="Google Sans"/>
              </a:defRPr>
            </a:lvl7pPr>
            <a:lvl8pPr lvl="7" rtl="0">
              <a:spcBef>
                <a:spcPts val="0"/>
              </a:spcBef>
              <a:spcAft>
                <a:spcPts val="0"/>
              </a:spcAft>
              <a:buNone/>
              <a:defRPr sz="9300">
                <a:latin typeface="Google Sans"/>
                <a:ea typeface="Google Sans"/>
                <a:cs typeface="Google Sans"/>
                <a:sym typeface="Google Sans"/>
              </a:defRPr>
            </a:lvl8pPr>
            <a:lvl9pPr lvl="8" rtl="0">
              <a:spcBef>
                <a:spcPts val="0"/>
              </a:spcBef>
              <a:spcAft>
                <a:spcPts val="0"/>
              </a:spcAft>
              <a:buNone/>
              <a:defRPr sz="9300">
                <a:latin typeface="Google Sans"/>
                <a:ea typeface="Google Sans"/>
                <a:cs typeface="Google Sans"/>
                <a:sym typeface="Google Sans"/>
              </a:defRPr>
            </a:lvl9pPr>
          </a:lstStyle>
          <a:p/>
        </p:txBody>
      </p:sp>
      <p:sp>
        <p:nvSpPr>
          <p:cNvPr id="47" name="Google Shape;47;p10"/>
          <p:cNvSpPr txBox="1"/>
          <p:nvPr>
            <p:ph idx="2" type="subTitle"/>
          </p:nvPr>
        </p:nvSpPr>
        <p:spPr>
          <a:xfrm>
            <a:off x="2477575" y="4888700"/>
            <a:ext cx="17061900" cy="2005800"/>
          </a:xfrm>
          <a:prstGeom prst="rect">
            <a:avLst/>
          </a:prstGeom>
        </p:spPr>
        <p:txBody>
          <a:bodyPr anchorCtr="0" anchor="t" bIns="91425" lIns="91425" spcFirstLastPara="1" rIns="91425" wrap="square" tIns="91425">
            <a:spAutoFit/>
          </a:bodyPr>
          <a:lstStyle>
            <a:lvl1pPr lvl="0" rtl="0">
              <a:spcBef>
                <a:spcPts val="0"/>
              </a:spcBef>
              <a:spcAft>
                <a:spcPts val="0"/>
              </a:spcAft>
              <a:buNone/>
              <a:defRPr sz="48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rtl="0">
              <a:spcBef>
                <a:spcPts val="0"/>
              </a:spcBef>
              <a:spcAft>
                <a:spcPts val="0"/>
              </a:spcAft>
              <a:buClr>
                <a:schemeClr val="dk2"/>
              </a:buClr>
              <a:buSzPts val="7500"/>
              <a:buFont typeface="Google Sans"/>
              <a:buNone/>
              <a:defRPr sz="7500">
                <a:solidFill>
                  <a:schemeClr val="dk2"/>
                </a:solidFill>
                <a:latin typeface="Google Sans"/>
                <a:ea typeface="Google Sans"/>
                <a:cs typeface="Google Sans"/>
                <a:sym typeface="Google Sans"/>
              </a:defRPr>
            </a:lvl1pPr>
            <a:lvl2pPr lvl="1" rtl="0">
              <a:spcBef>
                <a:spcPts val="0"/>
              </a:spcBef>
              <a:spcAft>
                <a:spcPts val="0"/>
              </a:spcAft>
              <a:buClr>
                <a:schemeClr val="dk2"/>
              </a:buClr>
              <a:buSzPts val="7500"/>
              <a:buNone/>
              <a:defRPr sz="7500">
                <a:solidFill>
                  <a:schemeClr val="dk2"/>
                </a:solidFill>
              </a:defRPr>
            </a:lvl2pPr>
            <a:lvl3pPr lvl="2" rtl="0">
              <a:spcBef>
                <a:spcPts val="0"/>
              </a:spcBef>
              <a:spcAft>
                <a:spcPts val="0"/>
              </a:spcAft>
              <a:buClr>
                <a:schemeClr val="dk2"/>
              </a:buClr>
              <a:buSzPts val="7500"/>
              <a:buNone/>
              <a:defRPr sz="7500">
                <a:solidFill>
                  <a:schemeClr val="dk2"/>
                </a:solidFill>
              </a:defRPr>
            </a:lvl3pPr>
            <a:lvl4pPr lvl="3" rtl="0">
              <a:spcBef>
                <a:spcPts val="0"/>
              </a:spcBef>
              <a:spcAft>
                <a:spcPts val="0"/>
              </a:spcAft>
              <a:buClr>
                <a:schemeClr val="dk2"/>
              </a:buClr>
              <a:buSzPts val="7500"/>
              <a:buNone/>
              <a:defRPr sz="7500">
                <a:solidFill>
                  <a:schemeClr val="dk2"/>
                </a:solidFill>
              </a:defRPr>
            </a:lvl4pPr>
            <a:lvl5pPr lvl="4" rtl="0">
              <a:spcBef>
                <a:spcPts val="0"/>
              </a:spcBef>
              <a:spcAft>
                <a:spcPts val="0"/>
              </a:spcAft>
              <a:buClr>
                <a:schemeClr val="dk2"/>
              </a:buClr>
              <a:buSzPts val="7500"/>
              <a:buNone/>
              <a:defRPr sz="7500">
                <a:solidFill>
                  <a:schemeClr val="dk2"/>
                </a:solidFill>
              </a:defRPr>
            </a:lvl5pPr>
            <a:lvl6pPr lvl="5" rtl="0">
              <a:spcBef>
                <a:spcPts val="0"/>
              </a:spcBef>
              <a:spcAft>
                <a:spcPts val="0"/>
              </a:spcAft>
              <a:buClr>
                <a:schemeClr val="dk2"/>
              </a:buClr>
              <a:buSzPts val="7500"/>
              <a:buNone/>
              <a:defRPr sz="7500">
                <a:solidFill>
                  <a:schemeClr val="dk2"/>
                </a:solidFill>
              </a:defRPr>
            </a:lvl6pPr>
            <a:lvl7pPr lvl="6" rtl="0">
              <a:spcBef>
                <a:spcPts val="0"/>
              </a:spcBef>
              <a:spcAft>
                <a:spcPts val="0"/>
              </a:spcAft>
              <a:buClr>
                <a:schemeClr val="dk2"/>
              </a:buClr>
              <a:buSzPts val="7500"/>
              <a:buNone/>
              <a:defRPr sz="7500">
                <a:solidFill>
                  <a:schemeClr val="dk2"/>
                </a:solidFill>
              </a:defRPr>
            </a:lvl7pPr>
            <a:lvl8pPr lvl="7" rtl="0">
              <a:spcBef>
                <a:spcPts val="0"/>
              </a:spcBef>
              <a:spcAft>
                <a:spcPts val="0"/>
              </a:spcAft>
              <a:buClr>
                <a:schemeClr val="dk2"/>
              </a:buClr>
              <a:buSzPts val="7500"/>
              <a:buNone/>
              <a:defRPr sz="7500">
                <a:solidFill>
                  <a:schemeClr val="dk2"/>
                </a:solidFill>
              </a:defRPr>
            </a:lvl8pPr>
            <a:lvl9pPr lvl="8" rtl="0">
              <a:spcBef>
                <a:spcPts val="0"/>
              </a:spcBef>
              <a:spcAft>
                <a:spcPts val="0"/>
              </a:spcAft>
              <a:buClr>
                <a:schemeClr val="dk2"/>
              </a:buClr>
              <a:buSzPts val="7500"/>
              <a:buNone/>
              <a:defRPr sz="7500">
                <a:solidFill>
                  <a:schemeClr val="dk2"/>
                </a:solidFill>
              </a:defRPr>
            </a:lvl9pPr>
          </a:lstStyle>
          <a:p/>
        </p:txBody>
      </p:sp>
      <p:sp>
        <p:nvSpPr>
          <p:cNvPr id="7" name="Google Shape;7;p1"/>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rtl="0" algn="r">
              <a:buNone/>
              <a:defRPr sz="2700">
                <a:solidFill>
                  <a:schemeClr val="dk2"/>
                </a:solidFill>
              </a:defRPr>
            </a:lvl1pPr>
            <a:lvl2pPr lvl="1" rtl="0" algn="r">
              <a:buNone/>
              <a:defRPr sz="2700">
                <a:solidFill>
                  <a:schemeClr val="dk2"/>
                </a:solidFill>
              </a:defRPr>
            </a:lvl2pPr>
            <a:lvl3pPr lvl="2" rtl="0" algn="r">
              <a:buNone/>
              <a:defRPr sz="2700">
                <a:solidFill>
                  <a:schemeClr val="dk2"/>
                </a:solidFill>
              </a:defRPr>
            </a:lvl3pPr>
            <a:lvl4pPr lvl="3" rtl="0" algn="r">
              <a:buNone/>
              <a:defRPr sz="2700">
                <a:solidFill>
                  <a:schemeClr val="dk2"/>
                </a:solidFill>
              </a:defRPr>
            </a:lvl4pPr>
            <a:lvl5pPr lvl="4" rtl="0" algn="r">
              <a:buNone/>
              <a:defRPr sz="2700">
                <a:solidFill>
                  <a:schemeClr val="dk2"/>
                </a:solidFill>
              </a:defRPr>
            </a:lvl5pPr>
            <a:lvl6pPr lvl="5" rtl="0" algn="r">
              <a:buNone/>
              <a:defRPr sz="2700">
                <a:solidFill>
                  <a:schemeClr val="dk2"/>
                </a:solidFill>
              </a:defRPr>
            </a:lvl6pPr>
            <a:lvl7pPr lvl="6" rtl="0" algn="r">
              <a:buNone/>
              <a:defRPr sz="2700">
                <a:solidFill>
                  <a:schemeClr val="dk2"/>
                </a:solidFill>
              </a:defRPr>
            </a:lvl7pPr>
            <a:lvl8pPr lvl="7" rtl="0" algn="r">
              <a:buNone/>
              <a:defRPr sz="2700">
                <a:solidFill>
                  <a:schemeClr val="dk2"/>
                </a:solidFill>
              </a:defRPr>
            </a:lvl8pPr>
            <a:lvl9pPr lvl="8" rtl="0"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8" name="Google Shape;8;p1"/>
          <p:cNvSpPr txBox="1"/>
          <p:nvPr>
            <p:ph idx="1" type="body"/>
          </p:nvPr>
        </p:nvSpPr>
        <p:spPr>
          <a:xfrm>
            <a:off x="1203350" y="3095025"/>
            <a:ext cx="21906300" cy="6407100"/>
          </a:xfrm>
          <a:prstGeom prst="rect">
            <a:avLst/>
          </a:prstGeom>
          <a:noFill/>
          <a:ln>
            <a:noFill/>
          </a:ln>
        </p:spPr>
        <p:txBody>
          <a:bodyPr anchorCtr="0" anchor="t" bIns="91425" lIns="91425" spcFirstLastPara="1" rIns="91425" wrap="square" tIns="91425">
            <a:spAutoFit/>
          </a:bodyPr>
          <a:lstStyle>
            <a:lvl1pPr indent="-533400" lvl="0" marL="4572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1pPr>
            <a:lvl2pPr indent="-533400" lvl="1" marL="914400" rtl="0">
              <a:spcBef>
                <a:spcPts val="0"/>
              </a:spcBef>
              <a:spcAft>
                <a:spcPts val="0"/>
              </a:spcAft>
              <a:buClr>
                <a:schemeClr val="dk2"/>
              </a:buClr>
              <a:buSzPts val="4800"/>
              <a:buFont typeface="Open Sans Light"/>
              <a:buChar char="○"/>
              <a:defRPr sz="4800">
                <a:solidFill>
                  <a:schemeClr val="dk2"/>
                </a:solidFill>
                <a:latin typeface="Open Sans Light"/>
                <a:ea typeface="Open Sans Light"/>
                <a:cs typeface="Open Sans Light"/>
                <a:sym typeface="Open Sans Light"/>
              </a:defRPr>
            </a:lvl2pPr>
            <a:lvl3pPr indent="-457200" lvl="2" marL="13716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3pPr>
            <a:lvl4pPr indent="-457200" lvl="3" marL="1828800" rtl="0">
              <a:spcBef>
                <a:spcPts val="0"/>
              </a:spcBef>
              <a:spcAft>
                <a:spcPts val="0"/>
              </a:spcAft>
              <a:buClr>
                <a:schemeClr val="dk2"/>
              </a:buClr>
              <a:buSzPts val="3600"/>
              <a:buFont typeface="Open Sans Light"/>
              <a:buChar char="●"/>
              <a:defRPr sz="3600">
                <a:solidFill>
                  <a:schemeClr val="dk2"/>
                </a:solidFill>
                <a:latin typeface="Open Sans Light"/>
                <a:ea typeface="Open Sans Light"/>
                <a:cs typeface="Open Sans Light"/>
                <a:sym typeface="Open Sans Light"/>
              </a:defRPr>
            </a:lvl4pPr>
            <a:lvl5pPr indent="-419100" lvl="4" marL="22860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5pPr>
            <a:lvl6pPr indent="-419100" lvl="5" marL="27432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6pPr>
            <a:lvl7pPr indent="-419100" lvl="6" marL="32004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7pPr>
            <a:lvl8pPr indent="-419100" lvl="7" marL="36576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8pPr>
            <a:lvl9pPr indent="-419100" lvl="8" marL="4114800" rtl="0">
              <a:spcBef>
                <a:spcPts val="0"/>
              </a:spcBef>
              <a:spcAft>
                <a:spcPts val="0"/>
              </a:spcAft>
              <a:buClr>
                <a:schemeClr val="dk2"/>
              </a:buClr>
              <a:buSzPts val="3000"/>
              <a:buFont typeface="Open Sans Light"/>
              <a:buChar char="■"/>
              <a:defRPr sz="3000">
                <a:solidFill>
                  <a:schemeClr val="dk2"/>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hyperlink" Target="http://www.youtube.com/watch?v=Jqf52nThBt0" TargetMode="Externa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hyperlink" Target="https://www.linkedin.com/in/juhi-dwivedi" TargetMode="Externa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gdsc.community.dev/amity-university-lucknow/" TargetMode="External"/><Relationship Id="rId4" Type="http://schemas.openxmlformats.org/officeDocument/2006/relationships/hyperlink" Target="https://discord.gg/YC7qp3K7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Info Session</a:t>
            </a:r>
            <a:endParaRPr/>
          </a:p>
        </p:txBody>
      </p:sp>
      <p:sp>
        <p:nvSpPr>
          <p:cNvPr id="114" name="Google Shape;114;p26"/>
          <p:cNvSpPr txBox="1"/>
          <p:nvPr>
            <p:ph idx="1" type="subTitle"/>
          </p:nvPr>
        </p:nvSpPr>
        <p:spPr>
          <a:xfrm>
            <a:off x="5929600" y="8096125"/>
            <a:ext cx="105483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Google</a:t>
            </a:r>
            <a:r>
              <a:rPr lang="en-US"/>
              <a:t> Developer Student Clubs</a:t>
            </a:r>
            <a:endParaRPr/>
          </a:p>
          <a:p>
            <a:pPr indent="0" lvl="0" marL="0" rtl="0" algn="l">
              <a:spcBef>
                <a:spcPts val="0"/>
              </a:spcBef>
              <a:spcAft>
                <a:spcPts val="0"/>
              </a:spcAft>
              <a:buNone/>
            </a:pPr>
            <a:r>
              <a:rPr lang="en-US"/>
              <a:t>Amity University Lucknow</a:t>
            </a:r>
            <a:endParaRPr/>
          </a:p>
        </p:txBody>
      </p:sp>
      <p:sp>
        <p:nvSpPr>
          <p:cNvPr id="115" name="Google Shape;115;p26"/>
          <p:cNvSpPr txBox="1"/>
          <p:nvPr>
            <p:ph idx="2" type="subTitle"/>
          </p:nvPr>
        </p:nvSpPr>
        <p:spPr>
          <a:xfrm>
            <a:off x="2663900" y="6090325"/>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2021-2022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Google Developer Student Clubs are university-based clubs where students learn Google technology and use their skills to build solutions to problems faced in their communities. With over 1,000 groups worldwide, student developers learn through hands-on workshops while gaining a community to learn, connect, and network with.  &#10;&#10;Join or lead a Google Developer Student Club near you → https://goo.gle/gdsc &#10;&#10;Catch more Google Developer Student Club videos → http://goo.gle/39dapC5 &#10;Subscribe to Google Developers → https://goo.gle/developers &#10;&#10;#DeveloperStudentClubs&#10;&#10;re_ty: Publish;" id="172" name="Google Shape;172;p35" title="Join a Google Developer Student Club">
            <a:hlinkClick r:id="rId3"/>
          </p:cNvPr>
          <p:cNvPicPr preferRelativeResize="0"/>
          <p:nvPr/>
        </p:nvPicPr>
        <p:blipFill>
          <a:blip r:embed="rId4">
            <a:alphaModFix/>
          </a:blip>
          <a:stretch>
            <a:fillRect/>
          </a:stretch>
        </p:blipFill>
        <p:spPr>
          <a:xfrm>
            <a:off x="5384075" y="3022125"/>
            <a:ext cx="13030200" cy="765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Meet the Leads!</a:t>
            </a:r>
            <a:endParaRPr/>
          </a:p>
        </p:txBody>
      </p:sp>
      <p:sp>
        <p:nvSpPr>
          <p:cNvPr id="178" name="Google Shape;178;p36"/>
          <p:cNvSpPr txBox="1"/>
          <p:nvPr>
            <p:ph idx="1" type="subTitle"/>
          </p:nvPr>
        </p:nvSpPr>
        <p:spPr>
          <a:xfrm>
            <a:off x="5929600" y="8096125"/>
            <a:ext cx="105483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Google Developer Student Clubs</a:t>
            </a:r>
            <a:endParaRPr/>
          </a:p>
          <a:p>
            <a:pPr indent="0" lvl="0" marL="0" rtl="0" algn="l">
              <a:spcBef>
                <a:spcPts val="0"/>
              </a:spcBef>
              <a:spcAft>
                <a:spcPts val="0"/>
              </a:spcAft>
              <a:buNone/>
            </a:pPr>
            <a:r>
              <a:rPr lang="en-US"/>
              <a:t>Amity University Lucknow</a:t>
            </a:r>
            <a:endParaRPr/>
          </a:p>
        </p:txBody>
      </p:sp>
      <p:sp>
        <p:nvSpPr>
          <p:cNvPr id="179" name="Google Shape;179;p36"/>
          <p:cNvSpPr txBox="1"/>
          <p:nvPr>
            <p:ph idx="2" type="subTitle"/>
          </p:nvPr>
        </p:nvSpPr>
        <p:spPr>
          <a:xfrm>
            <a:off x="2663900" y="6090325"/>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2021-2022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7"/>
          <p:cNvSpPr txBox="1"/>
          <p:nvPr>
            <p:ph type="title"/>
          </p:nvPr>
        </p:nvSpPr>
        <p:spPr>
          <a:xfrm>
            <a:off x="2312675" y="419685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Tech Lead</a:t>
            </a:r>
            <a:endParaRPr/>
          </a:p>
        </p:txBody>
      </p:sp>
      <p:sp>
        <p:nvSpPr>
          <p:cNvPr id="185" name="Google Shape;185;p37"/>
          <p:cNvSpPr txBox="1"/>
          <p:nvPr>
            <p:ph idx="1" type="subTitle"/>
          </p:nvPr>
        </p:nvSpPr>
        <p:spPr>
          <a:xfrm>
            <a:off x="6592325" y="8702175"/>
            <a:ext cx="10548300" cy="2002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4200">
                <a:solidFill>
                  <a:srgbClr val="4A86E8"/>
                </a:solidFill>
              </a:rPr>
              <a:t>Ali Zaidi</a:t>
            </a:r>
            <a:endParaRPr b="1" sz="4200">
              <a:solidFill>
                <a:srgbClr val="4A86E8"/>
              </a:solidFill>
            </a:endParaRPr>
          </a:p>
          <a:p>
            <a:pPr indent="0" lvl="0" marL="0" rtl="0" algn="l">
              <a:lnSpc>
                <a:spcPct val="115000"/>
              </a:lnSpc>
              <a:spcBef>
                <a:spcPts val="0"/>
              </a:spcBef>
              <a:spcAft>
                <a:spcPts val="0"/>
              </a:spcAft>
              <a:buClr>
                <a:schemeClr val="dk1"/>
              </a:buClr>
              <a:buSzPts val="1100"/>
              <a:buFont typeface="Arial"/>
              <a:buNone/>
            </a:pPr>
            <a:r>
              <a:rPr i="1" lang="en-US" sz="3900">
                <a:solidFill>
                  <a:srgbClr val="4A86E8"/>
                </a:solidFill>
              </a:rPr>
              <a:t>aali#3107</a:t>
            </a:r>
            <a:endParaRPr i="1" sz="3900">
              <a:solidFill>
                <a:srgbClr val="4A86E8"/>
              </a:solidFill>
            </a:endParaRPr>
          </a:p>
          <a:p>
            <a:pPr indent="0" lvl="0" marL="0" rtl="0" algn="l">
              <a:lnSpc>
                <a:spcPct val="115000"/>
              </a:lnSpc>
              <a:spcBef>
                <a:spcPts val="0"/>
              </a:spcBef>
              <a:spcAft>
                <a:spcPts val="0"/>
              </a:spcAft>
              <a:buClr>
                <a:schemeClr val="dk1"/>
              </a:buClr>
              <a:buSzPts val="1100"/>
              <a:buFont typeface="Arial"/>
              <a:buNone/>
            </a:pPr>
            <a:r>
              <a:rPr lang="en-US" sz="2200">
                <a:solidFill>
                  <a:schemeClr val="dk2"/>
                </a:solidFill>
              </a:rPr>
              <a:t>(Discord handle)</a:t>
            </a:r>
            <a:endParaRPr sz="2200">
              <a:solidFill>
                <a:schemeClr val="dk2"/>
              </a:solidFill>
            </a:endParaRPr>
          </a:p>
        </p:txBody>
      </p:sp>
      <p:sp>
        <p:nvSpPr>
          <p:cNvPr id="186" name="Google Shape;186;p37"/>
          <p:cNvSpPr txBox="1"/>
          <p:nvPr>
            <p:ph idx="2" type="subTitle"/>
          </p:nvPr>
        </p:nvSpPr>
        <p:spPr>
          <a:xfrm>
            <a:off x="2583775" y="5917450"/>
            <a:ext cx="10548300" cy="848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sz="4300"/>
              <a:t>Full Stack Developer</a:t>
            </a:r>
            <a:endParaRPr sz="4300"/>
          </a:p>
        </p:txBody>
      </p:sp>
      <p:pic>
        <p:nvPicPr>
          <p:cNvPr id="187" name="Google Shape;187;p37"/>
          <p:cNvPicPr preferRelativeResize="0"/>
          <p:nvPr/>
        </p:nvPicPr>
        <p:blipFill>
          <a:blip r:embed="rId3">
            <a:alphaModFix/>
          </a:blip>
          <a:stretch>
            <a:fillRect/>
          </a:stretch>
        </p:blipFill>
        <p:spPr>
          <a:xfrm>
            <a:off x="2583775" y="7315650"/>
            <a:ext cx="3810000" cy="381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ph idx="2"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Tech Lead</a:t>
            </a:r>
            <a:endParaRPr/>
          </a:p>
        </p:txBody>
      </p:sp>
      <p:sp>
        <p:nvSpPr>
          <p:cNvPr id="193" name="Google Shape;193;p38"/>
          <p:cNvSpPr txBox="1"/>
          <p:nvPr>
            <p:ph idx="1" type="body"/>
          </p:nvPr>
        </p:nvSpPr>
        <p:spPr>
          <a:xfrm>
            <a:off x="2477575" y="6102575"/>
            <a:ext cx="15843300" cy="61107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Oversee all technical departments in GDSC.</a:t>
            </a:r>
            <a:endParaRPr/>
          </a:p>
          <a:p>
            <a:pPr indent="-533400" lvl="0" marL="457200" rtl="0" algn="l">
              <a:spcBef>
                <a:spcPts val="0"/>
              </a:spcBef>
              <a:spcAft>
                <a:spcPts val="0"/>
              </a:spcAft>
              <a:buSzPts val="4800"/>
              <a:buChar char="➢"/>
            </a:pPr>
            <a:r>
              <a:rPr lang="en-US"/>
              <a:t>Work with the GDSC lead to make sure that the club is active, and events such as workshops, seminars etc. are held frequently for students to benefit from.</a:t>
            </a:r>
            <a:endParaRPr/>
          </a:p>
          <a:p>
            <a:pPr indent="-533400" lvl="0" marL="457200" rtl="0" algn="l">
              <a:spcBef>
                <a:spcPts val="0"/>
              </a:spcBef>
              <a:spcAft>
                <a:spcPts val="0"/>
              </a:spcAft>
              <a:buSzPts val="4800"/>
              <a:buChar char="➢"/>
            </a:pPr>
            <a:r>
              <a:rPr lang="en-US"/>
              <a:t>Try my best to be approachable and resolve any </a:t>
            </a:r>
            <a:r>
              <a:rPr lang="en-US"/>
              <a:t>queries students may have or atleast guide them to the right people and resources.</a:t>
            </a:r>
            <a:endParaRPr/>
          </a:p>
          <a:p>
            <a:pPr indent="-533400" lvl="0" marL="457200" rtl="0" algn="l">
              <a:spcBef>
                <a:spcPts val="0"/>
              </a:spcBef>
              <a:spcAft>
                <a:spcPts val="0"/>
              </a:spcAft>
              <a:buSzPts val="4800"/>
              <a:buChar char="➢"/>
            </a:pPr>
            <a:r>
              <a:rPr lang="en-US"/>
              <a:t>Oversee all technical events.</a:t>
            </a:r>
            <a:endParaRPr/>
          </a:p>
        </p:txBody>
      </p:sp>
      <p:sp>
        <p:nvSpPr>
          <p:cNvPr id="194" name="Google Shape;194;p38"/>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Responsibilities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9"/>
          <p:cNvPicPr preferRelativeResize="0"/>
          <p:nvPr/>
        </p:nvPicPr>
        <p:blipFill rotWithShape="1">
          <a:blip r:embed="rId3">
            <a:alphaModFix/>
          </a:blip>
          <a:srcRect b="0" l="2444" r="2444" t="0"/>
          <a:stretch/>
        </p:blipFill>
        <p:spPr>
          <a:xfrm>
            <a:off x="2583775" y="7670275"/>
            <a:ext cx="2717700" cy="2857500"/>
          </a:xfrm>
          <a:prstGeom prst="rect">
            <a:avLst/>
          </a:prstGeom>
          <a:noFill/>
          <a:ln>
            <a:noFill/>
          </a:ln>
        </p:spPr>
      </p:pic>
      <p:sp>
        <p:nvSpPr>
          <p:cNvPr id="200" name="Google Shape;200;p39"/>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Management Lead</a:t>
            </a:r>
            <a:endParaRPr/>
          </a:p>
        </p:txBody>
      </p:sp>
      <p:sp>
        <p:nvSpPr>
          <p:cNvPr id="201" name="Google Shape;201;p39"/>
          <p:cNvSpPr txBox="1"/>
          <p:nvPr>
            <p:ph idx="1" type="subTitle"/>
          </p:nvPr>
        </p:nvSpPr>
        <p:spPr>
          <a:xfrm>
            <a:off x="5929600" y="8096125"/>
            <a:ext cx="105483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Nishant Jaiswal</a:t>
            </a:r>
            <a:endParaRPr/>
          </a:p>
          <a:p>
            <a:pPr indent="0" lvl="0" marL="0" rtl="0" algn="l">
              <a:spcBef>
                <a:spcPts val="0"/>
              </a:spcBef>
              <a:spcAft>
                <a:spcPts val="0"/>
              </a:spcAft>
              <a:buClr>
                <a:schemeClr val="dk1"/>
              </a:buClr>
              <a:buSzPts val="1100"/>
              <a:buFont typeface="Arial"/>
              <a:buNone/>
            </a:pPr>
            <a:r>
              <a:rPr lang="en-US"/>
              <a:t>@jaiswalnj075</a:t>
            </a:r>
            <a:endParaRPr/>
          </a:p>
        </p:txBody>
      </p:sp>
      <p:sp>
        <p:nvSpPr>
          <p:cNvPr id="202" name="Google Shape;202;p39"/>
          <p:cNvSpPr txBox="1"/>
          <p:nvPr>
            <p:ph idx="2" type="subTitle"/>
          </p:nvPr>
        </p:nvSpPr>
        <p:spPr>
          <a:xfrm>
            <a:off x="2663900" y="6090325"/>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The human </a:t>
            </a:r>
            <a:r>
              <a:rPr lang="en-US"/>
              <a:t>task scheduler.</a:t>
            </a:r>
            <a:endParaRPr/>
          </a:p>
        </p:txBody>
      </p:sp>
      <p:sp>
        <p:nvSpPr>
          <p:cNvPr id="203" name="Google Shape;203;p39"/>
          <p:cNvSpPr txBox="1"/>
          <p:nvPr/>
        </p:nvSpPr>
        <p:spPr>
          <a:xfrm>
            <a:off x="5929600" y="9512125"/>
            <a:ext cx="5625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Open Sans Light"/>
                <a:ea typeface="Open Sans Light"/>
                <a:cs typeface="Open Sans Light"/>
                <a:sym typeface="Open Sans Light"/>
              </a:rPr>
              <a:t>(INSTAGRAM &amp; TWITTER HANDLE)</a:t>
            </a:r>
            <a:endParaRPr sz="4000">
              <a:solidFill>
                <a:schemeClr val="accent4"/>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idx="1" type="body"/>
          </p:nvPr>
        </p:nvSpPr>
        <p:spPr>
          <a:xfrm>
            <a:off x="2477575" y="6102575"/>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9" name="Google Shape;209;p40"/>
          <p:cNvSpPr txBox="1"/>
          <p:nvPr>
            <p:ph type="title"/>
          </p:nvPr>
        </p:nvSpPr>
        <p:spPr>
          <a:xfrm>
            <a:off x="3306700" y="3030900"/>
            <a:ext cx="14542500" cy="7996200"/>
          </a:xfrm>
          <a:prstGeom prst="rect">
            <a:avLst/>
          </a:prstGeom>
        </p:spPr>
        <p:txBody>
          <a:bodyPr anchorCtr="0" anchor="t" bIns="243800" lIns="243800" spcFirstLastPara="1" rIns="243800" wrap="square" tIns="243800">
            <a:spAutoFit/>
          </a:bodyPr>
          <a:lstStyle/>
          <a:p>
            <a:pPr indent="0" lvl="0" marL="0" rtl="0" algn="ctr">
              <a:lnSpc>
                <a:spcPct val="115000"/>
              </a:lnSpc>
              <a:spcBef>
                <a:spcPts val="1200"/>
              </a:spcBef>
              <a:spcAft>
                <a:spcPts val="0"/>
              </a:spcAft>
              <a:buNone/>
            </a:pPr>
            <a:r>
              <a:rPr b="1" lang="en-US" sz="4000">
                <a:highlight>
                  <a:srgbClr val="FFFFFF"/>
                </a:highlight>
                <a:latin typeface="Arial"/>
                <a:ea typeface="Arial"/>
                <a:cs typeface="Arial"/>
                <a:sym typeface="Arial"/>
              </a:rPr>
              <a:t>“A key to achieving success is to assemble a strong and stable management team.”</a:t>
            </a:r>
            <a:endParaRPr b="1" sz="4000">
              <a:highlight>
                <a:srgbClr val="FFFFFF"/>
              </a:highlight>
              <a:latin typeface="Arial"/>
              <a:ea typeface="Arial"/>
              <a:cs typeface="Arial"/>
              <a:sym typeface="Arial"/>
            </a:endParaRPr>
          </a:p>
          <a:p>
            <a:pPr indent="0" lvl="0" marL="0" rtl="0" algn="ctr">
              <a:lnSpc>
                <a:spcPct val="115000"/>
              </a:lnSpc>
              <a:spcBef>
                <a:spcPts val="1200"/>
              </a:spcBef>
              <a:spcAft>
                <a:spcPts val="0"/>
              </a:spcAft>
              <a:buNone/>
            </a:pPr>
            <a:r>
              <a:t/>
            </a:r>
            <a:endParaRPr b="1" sz="4000">
              <a:highlight>
                <a:srgbClr val="FFFFFF"/>
              </a:highlight>
              <a:latin typeface="Arial"/>
              <a:ea typeface="Arial"/>
              <a:cs typeface="Arial"/>
              <a:sym typeface="Arial"/>
            </a:endParaRPr>
          </a:p>
          <a:p>
            <a:pPr indent="0" lvl="0" marL="0" rtl="0" algn="ctr">
              <a:lnSpc>
                <a:spcPct val="115000"/>
              </a:lnSpc>
              <a:spcBef>
                <a:spcPts val="1200"/>
              </a:spcBef>
              <a:spcAft>
                <a:spcPts val="0"/>
              </a:spcAft>
              <a:buNone/>
            </a:pPr>
            <a:r>
              <a:rPr lang="en-US" sz="4000">
                <a:solidFill>
                  <a:srgbClr val="000000"/>
                </a:solidFill>
                <a:latin typeface="Arial"/>
                <a:ea typeface="Arial"/>
                <a:cs typeface="Arial"/>
                <a:sym typeface="Arial"/>
              </a:rPr>
              <a:t>I am </a:t>
            </a:r>
            <a:r>
              <a:rPr b="1" lang="en-US" sz="4000">
                <a:solidFill>
                  <a:srgbClr val="000000"/>
                </a:solidFill>
                <a:latin typeface="Arial"/>
                <a:ea typeface="Arial"/>
                <a:cs typeface="Arial"/>
                <a:sym typeface="Arial"/>
              </a:rPr>
              <a:t>Nishant Jaiswal</a:t>
            </a:r>
            <a:r>
              <a:rPr lang="en-US" sz="4000">
                <a:solidFill>
                  <a:srgbClr val="000000"/>
                </a:solidFill>
                <a:latin typeface="Arial"/>
                <a:ea typeface="Arial"/>
                <a:cs typeface="Arial"/>
                <a:sym typeface="Arial"/>
              </a:rPr>
              <a:t>,</a:t>
            </a:r>
            <a:r>
              <a:rPr b="1" lang="en-US" sz="4000">
                <a:solidFill>
                  <a:srgbClr val="000000"/>
                </a:solidFill>
                <a:latin typeface="Arial"/>
                <a:ea typeface="Arial"/>
                <a:cs typeface="Arial"/>
                <a:sym typeface="Arial"/>
              </a:rPr>
              <a:t>Management Lead </a:t>
            </a:r>
            <a:r>
              <a:rPr lang="en-US" sz="4000">
                <a:solidFill>
                  <a:srgbClr val="000000"/>
                </a:solidFill>
                <a:latin typeface="Arial"/>
                <a:ea typeface="Arial"/>
                <a:cs typeface="Arial"/>
                <a:sym typeface="Arial"/>
              </a:rPr>
              <a:t>in GDSC- Amity University, Lucknow. I am a 2</a:t>
            </a:r>
            <a:r>
              <a:rPr baseline="30000" lang="en-US" sz="4000">
                <a:solidFill>
                  <a:srgbClr val="000000"/>
                </a:solidFill>
                <a:latin typeface="Arial"/>
                <a:ea typeface="Arial"/>
                <a:cs typeface="Arial"/>
                <a:sym typeface="Arial"/>
              </a:rPr>
              <a:t>nd</a:t>
            </a:r>
            <a:r>
              <a:rPr lang="en-US" sz="4000">
                <a:solidFill>
                  <a:srgbClr val="000000"/>
                </a:solidFill>
                <a:latin typeface="Arial"/>
                <a:ea typeface="Arial"/>
                <a:cs typeface="Arial"/>
                <a:sym typeface="Arial"/>
              </a:rPr>
              <a:t> year B.tech CSE student.</a:t>
            </a:r>
            <a:endParaRPr sz="4000">
              <a:solidFill>
                <a:srgbClr val="000000"/>
              </a:solidFill>
              <a:latin typeface="Arial"/>
              <a:ea typeface="Arial"/>
              <a:cs typeface="Arial"/>
              <a:sym typeface="Arial"/>
            </a:endParaRPr>
          </a:p>
          <a:p>
            <a:pPr indent="0" lvl="0" marL="0" rtl="0" algn="ctr">
              <a:lnSpc>
                <a:spcPct val="115000"/>
              </a:lnSpc>
              <a:spcBef>
                <a:spcPts val="1200"/>
              </a:spcBef>
              <a:spcAft>
                <a:spcPts val="0"/>
              </a:spcAft>
              <a:buNone/>
            </a:pPr>
            <a:r>
              <a:t/>
            </a:r>
            <a:endParaRPr sz="4000">
              <a:solidFill>
                <a:srgbClr val="000000"/>
              </a:solidFill>
              <a:latin typeface="Arial"/>
              <a:ea typeface="Arial"/>
              <a:cs typeface="Arial"/>
              <a:sym typeface="Arial"/>
            </a:endParaRPr>
          </a:p>
          <a:p>
            <a:pPr indent="0" lvl="0" marL="0" rtl="0" algn="ctr">
              <a:spcBef>
                <a:spcPts val="1200"/>
              </a:spcBef>
              <a:spcAft>
                <a:spcPts val="0"/>
              </a:spcAft>
              <a:buNone/>
            </a:pPr>
            <a:r>
              <a:rPr lang="en-US" sz="4000">
                <a:solidFill>
                  <a:srgbClr val="000000"/>
                </a:solidFill>
                <a:latin typeface="Arial"/>
                <a:ea typeface="Arial"/>
                <a:cs typeface="Arial"/>
                <a:sym typeface="Arial"/>
              </a:rPr>
              <a:t>I am</a:t>
            </a:r>
            <a:r>
              <a:rPr lang="en-US" sz="4000">
                <a:solidFill>
                  <a:srgbClr val="000000"/>
                </a:solidFill>
                <a:latin typeface="Arial"/>
                <a:ea typeface="Arial"/>
                <a:cs typeface="Arial"/>
                <a:sym typeface="Arial"/>
              </a:rPr>
              <a:t> very grateful to be a part of the Google Developer Student Clubs. Also very excited to share my knowledge and help other to grow up as developers through this platform where i can deliver quality and meaningful value to the club.</a:t>
            </a:r>
            <a:endParaRPr sz="40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Public Relations Lead</a:t>
            </a:r>
            <a:endParaRPr/>
          </a:p>
        </p:txBody>
      </p:sp>
      <p:sp>
        <p:nvSpPr>
          <p:cNvPr id="215" name="Google Shape;215;p41"/>
          <p:cNvSpPr txBox="1"/>
          <p:nvPr>
            <p:ph idx="1" type="subTitle"/>
          </p:nvPr>
        </p:nvSpPr>
        <p:spPr>
          <a:xfrm>
            <a:off x="5902800" y="8105450"/>
            <a:ext cx="10548300" cy="264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https://www.linkedin.com/in/adiba-khan-2000cse/</a:t>
            </a:r>
            <a:endParaRPr/>
          </a:p>
          <a:p>
            <a:pPr indent="0" lvl="0" marL="0" rtl="0" algn="l">
              <a:spcBef>
                <a:spcPts val="0"/>
              </a:spcBef>
              <a:spcAft>
                <a:spcPts val="0"/>
              </a:spcAft>
              <a:buClr>
                <a:schemeClr val="dk1"/>
              </a:buClr>
              <a:buSzPts val="1100"/>
              <a:buFont typeface="Arial"/>
              <a:buNone/>
            </a:pPr>
            <a:r>
              <a:rPr lang="en-US"/>
              <a:t>@adiba-cse</a:t>
            </a:r>
            <a:endParaRPr/>
          </a:p>
          <a:p>
            <a:pPr indent="0" lvl="0" marL="0" rtl="0" algn="l">
              <a:spcBef>
                <a:spcPts val="0"/>
              </a:spcBef>
              <a:spcAft>
                <a:spcPts val="0"/>
              </a:spcAft>
              <a:buClr>
                <a:schemeClr val="dk1"/>
              </a:buClr>
              <a:buSzPts val="1100"/>
              <a:buFont typeface="Arial"/>
              <a:buNone/>
            </a:pPr>
            <a:r>
              <a:rPr lang="en-US">
                <a:solidFill>
                  <a:srgbClr val="0D1117"/>
                </a:solidFill>
              </a:rPr>
              <a:t>Github</a:t>
            </a:r>
            <a:endParaRPr>
              <a:solidFill>
                <a:srgbClr val="0D1117"/>
              </a:solidFill>
            </a:endParaRPr>
          </a:p>
        </p:txBody>
      </p:sp>
      <p:sp>
        <p:nvSpPr>
          <p:cNvPr id="216" name="Google Shape;216;p41"/>
          <p:cNvSpPr txBox="1"/>
          <p:nvPr/>
        </p:nvSpPr>
        <p:spPr>
          <a:xfrm>
            <a:off x="6277850" y="9521450"/>
            <a:ext cx="5670000" cy="50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rgbClr val="C9D1D9"/>
              </a:solidFill>
              <a:highlight>
                <a:srgbClr val="0D1117"/>
              </a:highlight>
            </a:endParaRPr>
          </a:p>
        </p:txBody>
      </p:sp>
      <p:pic>
        <p:nvPicPr>
          <p:cNvPr id="217" name="Google Shape;217;p41"/>
          <p:cNvPicPr preferRelativeResize="0"/>
          <p:nvPr/>
        </p:nvPicPr>
        <p:blipFill>
          <a:blip r:embed="rId3">
            <a:alphaModFix/>
          </a:blip>
          <a:stretch>
            <a:fillRect/>
          </a:stretch>
        </p:blipFill>
        <p:spPr>
          <a:xfrm>
            <a:off x="2214825" y="7270925"/>
            <a:ext cx="3036449" cy="3545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idx="4294967295" type="body"/>
          </p:nvPr>
        </p:nvSpPr>
        <p:spPr>
          <a:xfrm>
            <a:off x="4735500" y="3112975"/>
            <a:ext cx="15263100" cy="10757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Helvetica Neue"/>
                <a:ea typeface="Helvetica Neue"/>
                <a:cs typeface="Helvetica Neue"/>
                <a:sym typeface="Helvetica Neue"/>
              </a:rPr>
              <a:t>Hey there!,I am Adiba Khan </a:t>
            </a:r>
            <a:r>
              <a:rPr b="1" lang="en-US" sz="4000">
                <a:solidFill>
                  <a:srgbClr val="0D1117"/>
                </a:solidFill>
                <a:latin typeface="Helvetica Neue"/>
                <a:ea typeface="Helvetica Neue"/>
                <a:cs typeface="Helvetica Neue"/>
                <a:sym typeface="Helvetica Neue"/>
              </a:rPr>
              <a:t>Public Relations Lead</a:t>
            </a:r>
            <a:r>
              <a:rPr lang="en-US" sz="4000">
                <a:latin typeface="Helvetica Neue"/>
                <a:ea typeface="Helvetica Neue"/>
                <a:cs typeface="Helvetica Neue"/>
                <a:sym typeface="Helvetica Neue"/>
              </a:rPr>
              <a:t> of Amity University,Lucknow Campus.I am a student of B.Tech Computer Science and Engineering 3rd year.</a:t>
            </a:r>
            <a:endParaRPr sz="4000">
              <a:latin typeface="Helvetica Neue"/>
              <a:ea typeface="Helvetica Neue"/>
              <a:cs typeface="Helvetica Neue"/>
              <a:sym typeface="Helvetica Neue"/>
            </a:endParaRPr>
          </a:p>
          <a:p>
            <a:pPr indent="0" lvl="0" marL="0" rtl="0" algn="l">
              <a:spcBef>
                <a:spcPts val="0"/>
              </a:spcBef>
              <a:spcAft>
                <a:spcPts val="0"/>
              </a:spcAft>
              <a:buNone/>
            </a:pPr>
            <a:r>
              <a:t/>
            </a:r>
            <a:endParaRPr sz="4000">
              <a:latin typeface="Helvetica Neue"/>
              <a:ea typeface="Helvetica Neue"/>
              <a:cs typeface="Helvetica Neue"/>
              <a:sym typeface="Helvetica Neue"/>
            </a:endParaRPr>
          </a:p>
          <a:p>
            <a:pPr indent="0" lvl="0" marL="0" rtl="0" algn="l">
              <a:spcBef>
                <a:spcPts val="0"/>
              </a:spcBef>
              <a:spcAft>
                <a:spcPts val="0"/>
              </a:spcAft>
              <a:buNone/>
            </a:pPr>
            <a:r>
              <a:rPr lang="en-US" sz="4000">
                <a:latin typeface="Helvetica Neue"/>
                <a:ea typeface="Helvetica Neue"/>
                <a:cs typeface="Helvetica Neue"/>
                <a:sym typeface="Helvetica Neue"/>
              </a:rPr>
              <a:t>Currently I am interning at </a:t>
            </a:r>
            <a:r>
              <a:rPr b="1" lang="en-US" sz="4000">
                <a:solidFill>
                  <a:srgbClr val="000000"/>
                </a:solidFill>
                <a:latin typeface="Helvetica Neue"/>
                <a:ea typeface="Helvetica Neue"/>
                <a:cs typeface="Helvetica Neue"/>
                <a:sym typeface="Helvetica Neue"/>
              </a:rPr>
              <a:t>Coding Ninjas</a:t>
            </a:r>
            <a:r>
              <a:rPr lang="en-US" sz="4000">
                <a:latin typeface="Helvetica Neue"/>
                <a:ea typeface="Helvetica Neue"/>
                <a:cs typeface="Helvetica Neue"/>
                <a:sym typeface="Helvetica Neue"/>
              </a:rPr>
              <a:t> as </a:t>
            </a:r>
            <a:r>
              <a:rPr b="1" lang="en-US" sz="4000">
                <a:solidFill>
                  <a:srgbClr val="0D1117"/>
                </a:solidFill>
                <a:latin typeface="Helvetica Neue"/>
                <a:ea typeface="Helvetica Neue"/>
                <a:cs typeface="Helvetica Neue"/>
                <a:sym typeface="Helvetica Neue"/>
              </a:rPr>
              <a:t>“Ninja Entrepreneur”</a:t>
            </a:r>
            <a:r>
              <a:rPr lang="en-US" sz="4000">
                <a:latin typeface="Helvetica Neue"/>
                <a:ea typeface="Helvetica Neue"/>
                <a:cs typeface="Helvetica Neue"/>
                <a:sym typeface="Helvetica Neue"/>
              </a:rPr>
              <a:t>and I am the </a:t>
            </a:r>
            <a:r>
              <a:rPr b="1" lang="en-US" sz="4000">
                <a:solidFill>
                  <a:srgbClr val="0D1117"/>
                </a:solidFill>
                <a:latin typeface="Helvetica Neue"/>
                <a:ea typeface="Helvetica Neue"/>
                <a:cs typeface="Helvetica Neue"/>
                <a:sym typeface="Helvetica Neue"/>
              </a:rPr>
              <a:t>Campus Facilitator</a:t>
            </a:r>
            <a:r>
              <a:rPr lang="en-US" sz="4000">
                <a:latin typeface="Helvetica Neue"/>
                <a:ea typeface="Helvetica Neue"/>
                <a:cs typeface="Helvetica Neue"/>
                <a:sym typeface="Helvetica Neue"/>
              </a:rPr>
              <a:t> of </a:t>
            </a:r>
            <a:r>
              <a:rPr b="1" lang="en-US" sz="4000">
                <a:solidFill>
                  <a:srgbClr val="0D1117"/>
                </a:solidFill>
                <a:latin typeface="Helvetica Neue"/>
                <a:ea typeface="Helvetica Neue"/>
                <a:cs typeface="Helvetica Neue"/>
                <a:sym typeface="Helvetica Neue"/>
              </a:rPr>
              <a:t>“30 Days of Google Cloud Program” </a:t>
            </a:r>
            <a:r>
              <a:rPr lang="en-US" sz="4000">
                <a:latin typeface="Helvetica Neue"/>
                <a:ea typeface="Helvetica Neue"/>
                <a:cs typeface="Helvetica Neue"/>
                <a:sym typeface="Helvetica Neue"/>
              </a:rPr>
              <a:t>of Amity University,Lucknow Campus.</a:t>
            </a:r>
            <a:endParaRPr sz="4000">
              <a:latin typeface="Helvetica Neue"/>
              <a:ea typeface="Helvetica Neue"/>
              <a:cs typeface="Helvetica Neue"/>
              <a:sym typeface="Helvetica Neue"/>
            </a:endParaRPr>
          </a:p>
          <a:p>
            <a:pPr indent="0" lvl="0" marL="0" rtl="0" algn="l">
              <a:spcBef>
                <a:spcPts val="0"/>
              </a:spcBef>
              <a:spcAft>
                <a:spcPts val="0"/>
              </a:spcAft>
              <a:buNone/>
            </a:pPr>
            <a:r>
              <a:t/>
            </a:r>
            <a:endParaRPr sz="4000">
              <a:latin typeface="Helvetica Neue"/>
              <a:ea typeface="Helvetica Neue"/>
              <a:cs typeface="Helvetica Neue"/>
              <a:sym typeface="Helvetica Neue"/>
            </a:endParaRPr>
          </a:p>
          <a:p>
            <a:pPr indent="0" lvl="0" marL="0" rtl="0" algn="l">
              <a:spcBef>
                <a:spcPts val="0"/>
              </a:spcBef>
              <a:spcAft>
                <a:spcPts val="0"/>
              </a:spcAft>
              <a:buNone/>
            </a:pPr>
            <a:r>
              <a:rPr lang="en-US" sz="4000">
                <a:latin typeface="Helvetica Neue"/>
                <a:ea typeface="Helvetica Neue"/>
                <a:cs typeface="Helvetica Neue"/>
                <a:sym typeface="Helvetica Neue"/>
              </a:rPr>
              <a:t>I am really very excited to take the responsibility of Public Relations Lead of Amity University,Lucknow Campus.I love connecting with people ,getting their popular opinion and solving their problems.</a:t>
            </a:r>
            <a:endParaRPr sz="4000">
              <a:latin typeface="Helvetica Neue"/>
              <a:ea typeface="Helvetica Neue"/>
              <a:cs typeface="Helvetica Neue"/>
              <a:sym typeface="Helvetica Neue"/>
            </a:endParaRPr>
          </a:p>
          <a:p>
            <a:pPr indent="0" lvl="0" marL="0" rtl="0" algn="l">
              <a:spcBef>
                <a:spcPts val="0"/>
              </a:spcBef>
              <a:spcAft>
                <a:spcPts val="0"/>
              </a:spcAft>
              <a:buNone/>
            </a:pPr>
            <a:r>
              <a:t/>
            </a:r>
            <a:endParaRPr sz="3400">
              <a:latin typeface="Helvetica Neue"/>
              <a:ea typeface="Helvetica Neue"/>
              <a:cs typeface="Helvetica Neue"/>
              <a:sym typeface="Helvetica Neue"/>
            </a:endParaRPr>
          </a:p>
          <a:p>
            <a:pPr indent="0" lvl="0" marL="0" rtl="0" algn="l">
              <a:spcBef>
                <a:spcPts val="0"/>
              </a:spcBef>
              <a:spcAft>
                <a:spcPts val="0"/>
              </a:spcAft>
              <a:buNone/>
            </a:pPr>
            <a:r>
              <a:t/>
            </a:r>
            <a:endParaRPr sz="3400">
              <a:latin typeface="Helvetica Neue"/>
              <a:ea typeface="Helvetica Neue"/>
              <a:cs typeface="Helvetica Neue"/>
              <a:sym typeface="Helvetica Neue"/>
            </a:endParaRPr>
          </a:p>
          <a:p>
            <a:pPr indent="0" lvl="0" marL="0" rtl="0" algn="ctr">
              <a:spcBef>
                <a:spcPts val="0"/>
              </a:spcBef>
              <a:spcAft>
                <a:spcPts val="0"/>
              </a:spcAft>
              <a:buNone/>
            </a:pPr>
            <a:r>
              <a:t/>
            </a:r>
            <a:endParaRPr sz="45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t/>
            </a:r>
            <a:endParaRPr sz="46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3"/>
          <p:cNvSpPr txBox="1"/>
          <p:nvPr>
            <p:ph idx="1" type="body"/>
          </p:nvPr>
        </p:nvSpPr>
        <p:spPr>
          <a:xfrm>
            <a:off x="2477575" y="5540000"/>
            <a:ext cx="15843300" cy="4860000"/>
          </a:xfrm>
          <a:prstGeom prst="rect">
            <a:avLst/>
          </a:prstGeom>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4400">
                <a:solidFill>
                  <a:srgbClr val="000000"/>
                </a:solidFill>
                <a:highlight>
                  <a:schemeClr val="lt1"/>
                </a:highlight>
                <a:latin typeface="Helvetica Neue"/>
                <a:ea typeface="Helvetica Neue"/>
                <a:cs typeface="Helvetica Neue"/>
                <a:sym typeface="Helvetica Neue"/>
              </a:rPr>
              <a:t>Public Relations Lead’s office comes with great responsibilities. As Public Relations Lead ,I would be:</a:t>
            </a:r>
            <a:endParaRPr sz="4400">
              <a:solidFill>
                <a:srgbClr val="000000"/>
              </a:solidFill>
              <a:highlight>
                <a:schemeClr val="lt1"/>
              </a:highlight>
              <a:latin typeface="Helvetica Neue"/>
              <a:ea typeface="Helvetica Neue"/>
              <a:cs typeface="Helvetica Neue"/>
              <a:sym typeface="Helvetica Neue"/>
            </a:endParaRPr>
          </a:p>
          <a:p>
            <a:pPr indent="-508000" lvl="0" marL="1371600" rtl="0" algn="l">
              <a:lnSpc>
                <a:spcPct val="115000"/>
              </a:lnSpc>
              <a:spcBef>
                <a:spcPts val="0"/>
              </a:spcBef>
              <a:spcAft>
                <a:spcPts val="0"/>
              </a:spcAft>
              <a:buClr>
                <a:srgbClr val="000000"/>
              </a:buClr>
              <a:buSzPts val="4400"/>
              <a:buFont typeface="Helvetica Neue"/>
              <a:buChar char="❖"/>
            </a:pPr>
            <a:r>
              <a:rPr lang="en-US" sz="4400">
                <a:solidFill>
                  <a:srgbClr val="000000"/>
                </a:solidFill>
                <a:highlight>
                  <a:schemeClr val="lt1"/>
                </a:highlight>
                <a:latin typeface="Helvetica Neue"/>
                <a:ea typeface="Helvetica Neue"/>
                <a:cs typeface="Helvetica Neue"/>
                <a:sym typeface="Helvetica Neue"/>
              </a:rPr>
              <a:t>Responsible for maintaining the public image of the Club.</a:t>
            </a:r>
            <a:endParaRPr sz="4400">
              <a:solidFill>
                <a:srgbClr val="000000"/>
              </a:solidFill>
              <a:highlight>
                <a:schemeClr val="lt1"/>
              </a:highlight>
              <a:latin typeface="Helvetica Neue"/>
              <a:ea typeface="Helvetica Neue"/>
              <a:cs typeface="Helvetica Neue"/>
              <a:sym typeface="Helvetica Neue"/>
            </a:endParaRPr>
          </a:p>
          <a:p>
            <a:pPr indent="-508000" lvl="0" marL="1371600" rtl="0" algn="l">
              <a:lnSpc>
                <a:spcPct val="115000"/>
              </a:lnSpc>
              <a:spcBef>
                <a:spcPts val="0"/>
              </a:spcBef>
              <a:spcAft>
                <a:spcPts val="0"/>
              </a:spcAft>
              <a:buClr>
                <a:srgbClr val="000000"/>
              </a:buClr>
              <a:buSzPts val="4400"/>
              <a:buFont typeface="Helvetica Neue"/>
              <a:buChar char="❖"/>
            </a:pPr>
            <a:r>
              <a:rPr lang="en-US" sz="4400">
                <a:solidFill>
                  <a:srgbClr val="000000"/>
                </a:solidFill>
                <a:highlight>
                  <a:schemeClr val="lt1"/>
                </a:highlight>
                <a:latin typeface="Helvetica Neue"/>
                <a:ea typeface="Helvetica Neue"/>
                <a:cs typeface="Helvetica Neue"/>
                <a:sym typeface="Helvetica Neue"/>
              </a:rPr>
              <a:t>Representing the club at different </a:t>
            </a:r>
            <a:r>
              <a:rPr lang="en-US" sz="4400">
                <a:solidFill>
                  <a:srgbClr val="000000"/>
                </a:solidFill>
                <a:highlight>
                  <a:schemeClr val="lt1"/>
                </a:highlight>
                <a:latin typeface="Helvetica Neue"/>
                <a:ea typeface="Helvetica Neue"/>
                <a:cs typeface="Helvetica Neue"/>
                <a:sym typeface="Helvetica Neue"/>
              </a:rPr>
              <a:t>occasions.</a:t>
            </a:r>
            <a:endParaRPr sz="4400">
              <a:solidFill>
                <a:srgbClr val="000000"/>
              </a:solidFill>
              <a:highlight>
                <a:schemeClr val="lt1"/>
              </a:highlight>
              <a:latin typeface="Helvetica Neue"/>
              <a:ea typeface="Helvetica Neue"/>
              <a:cs typeface="Helvetica Neue"/>
              <a:sym typeface="Helvetica Neue"/>
            </a:endParaRPr>
          </a:p>
          <a:p>
            <a:pPr indent="-508000" lvl="0" marL="1371600" rtl="0" algn="l">
              <a:lnSpc>
                <a:spcPct val="115000"/>
              </a:lnSpc>
              <a:spcBef>
                <a:spcPts val="0"/>
              </a:spcBef>
              <a:spcAft>
                <a:spcPts val="0"/>
              </a:spcAft>
              <a:buClr>
                <a:srgbClr val="000000"/>
              </a:buClr>
              <a:buSzPts val="4400"/>
              <a:buFont typeface="Helvetica Neue"/>
              <a:buChar char="❖"/>
            </a:pPr>
            <a:r>
              <a:rPr lang="en-US" sz="4400">
                <a:solidFill>
                  <a:srgbClr val="000000"/>
                </a:solidFill>
                <a:highlight>
                  <a:schemeClr val="lt1"/>
                </a:highlight>
                <a:latin typeface="Helvetica Neue"/>
                <a:ea typeface="Helvetica Neue"/>
                <a:cs typeface="Helvetica Neue"/>
                <a:sym typeface="Helvetica Neue"/>
              </a:rPr>
              <a:t>Responsible for finding Sponsors and Speakers.</a:t>
            </a:r>
            <a:endParaRPr sz="4400">
              <a:solidFill>
                <a:srgbClr val="000000"/>
              </a:solidFill>
              <a:highlight>
                <a:schemeClr val="lt1"/>
              </a:highlight>
              <a:latin typeface="Helvetica Neue"/>
              <a:ea typeface="Helvetica Neue"/>
              <a:cs typeface="Helvetica Neue"/>
              <a:sym typeface="Helvetica Neue"/>
            </a:endParaRPr>
          </a:p>
        </p:txBody>
      </p:sp>
      <p:sp>
        <p:nvSpPr>
          <p:cNvPr id="228" name="Google Shape;228;p43"/>
          <p:cNvSpPr txBox="1"/>
          <p:nvPr>
            <p:ph type="title"/>
          </p:nvPr>
        </p:nvSpPr>
        <p:spPr>
          <a:xfrm>
            <a:off x="2251925" y="3427925"/>
            <a:ext cx="14542500" cy="1377600"/>
          </a:xfrm>
          <a:prstGeom prst="rect">
            <a:avLst/>
          </a:prstGeom>
        </p:spPr>
        <p:txBody>
          <a:bodyPr anchorCtr="0" anchor="t" bIns="243800" lIns="243800" spcFirstLastPara="1" rIns="243800" wrap="square" tIns="243800">
            <a:spAutoFit/>
          </a:bodyPr>
          <a:lstStyle/>
          <a:p>
            <a:pPr indent="0" lvl="0" marL="457200" rtl="0" algn="ctr">
              <a:lnSpc>
                <a:spcPct val="115000"/>
              </a:lnSpc>
              <a:spcBef>
                <a:spcPts val="0"/>
              </a:spcBef>
              <a:spcAft>
                <a:spcPts val="0"/>
              </a:spcAft>
              <a:buNone/>
            </a:pPr>
            <a:r>
              <a:rPr b="1" lang="en-US" sz="5000" u="sng">
                <a:solidFill>
                  <a:srgbClr val="000000"/>
                </a:solidFill>
                <a:highlight>
                  <a:schemeClr val="lt1"/>
                </a:highlight>
                <a:latin typeface="Helvetica Neue"/>
                <a:ea typeface="Helvetica Neue"/>
                <a:cs typeface="Helvetica Neue"/>
                <a:sym typeface="Helvetica Neue"/>
              </a:rPr>
              <a:t>RESPONSIBILITY</a:t>
            </a:r>
            <a:r>
              <a:rPr lang="en-US" sz="5000">
                <a:solidFill>
                  <a:srgbClr val="000000"/>
                </a:solidFill>
                <a:highlight>
                  <a:schemeClr val="lt1"/>
                </a:highlight>
                <a:latin typeface="Helvetica Neue"/>
                <a:ea typeface="Helvetica Neue"/>
                <a:cs typeface="Helvetica Neue"/>
                <a:sym typeface="Helvetica Neue"/>
              </a:rPr>
              <a:t>:</a:t>
            </a:r>
            <a:endParaRPr sz="5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4"/>
          <p:cNvSpPr txBox="1"/>
          <p:nvPr>
            <p:ph idx="2"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Juhi Dwivedi</a:t>
            </a:r>
            <a:endParaRPr/>
          </a:p>
        </p:txBody>
      </p:sp>
      <p:sp>
        <p:nvSpPr>
          <p:cNvPr id="234" name="Google Shape;234;p44"/>
          <p:cNvSpPr txBox="1"/>
          <p:nvPr>
            <p:ph idx="1" type="body"/>
          </p:nvPr>
        </p:nvSpPr>
        <p:spPr>
          <a:xfrm>
            <a:off x="8943350" y="6994088"/>
            <a:ext cx="9354900" cy="388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rgbClr val="0000FF"/>
                </a:solidFill>
                <a:latin typeface="Open Sans"/>
                <a:ea typeface="Open Sans"/>
                <a:cs typeface="Open Sans"/>
                <a:sym typeface="Open Sans"/>
                <a:hlinkClick r:id="rId3">
                  <a:extLst>
                    <a:ext uri="{A12FA001-AC4F-418D-AE19-62706E023703}">
                      <ahyp:hlinkClr val="tx"/>
                    </a:ext>
                  </a:extLst>
                </a:hlinkClick>
              </a:rPr>
              <a:t>https://www.linkedin.com/in/juhi-dwivedi</a:t>
            </a:r>
            <a:br>
              <a:rPr lang="en-US"/>
            </a:br>
            <a:r>
              <a:rPr lang="en-US"/>
              <a:t>(LinkedIn ID)</a:t>
            </a:r>
            <a:br>
              <a:rPr lang="en-US"/>
            </a:br>
            <a:br>
              <a:rPr lang="en-US"/>
            </a:br>
            <a:endParaRPr/>
          </a:p>
        </p:txBody>
      </p:sp>
      <p:sp>
        <p:nvSpPr>
          <p:cNvPr id="235" name="Google Shape;235;p44"/>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Media &amp; Outreach Lead</a:t>
            </a:r>
            <a:endParaRPr/>
          </a:p>
        </p:txBody>
      </p:sp>
      <p:pic>
        <p:nvPicPr>
          <p:cNvPr id="236" name="Google Shape;236;p44"/>
          <p:cNvPicPr preferRelativeResize="0"/>
          <p:nvPr/>
        </p:nvPicPr>
        <p:blipFill>
          <a:blip r:embed="rId4">
            <a:alphaModFix/>
          </a:blip>
          <a:stretch>
            <a:fillRect/>
          </a:stretch>
        </p:blipFill>
        <p:spPr>
          <a:xfrm>
            <a:off x="2818225" y="6611588"/>
            <a:ext cx="4571976" cy="4653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What’s a GDSC?</a:t>
            </a:r>
            <a:endParaRPr/>
          </a:p>
        </p:txBody>
      </p:sp>
      <p:sp>
        <p:nvSpPr>
          <p:cNvPr id="121" name="Google Shape;121;p27"/>
          <p:cNvSpPr txBox="1"/>
          <p:nvPr>
            <p:ph idx="1"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Google Developer Student Clubs</a:t>
            </a:r>
            <a:endParaRPr/>
          </a:p>
        </p:txBody>
      </p:sp>
      <p:sp>
        <p:nvSpPr>
          <p:cNvPr id="122" name="Google Shape;122;p27"/>
          <p:cNvSpPr txBox="1"/>
          <p:nvPr>
            <p:ph idx="2" type="body"/>
          </p:nvPr>
        </p:nvSpPr>
        <p:spPr>
          <a:xfrm>
            <a:off x="2477575" y="6102575"/>
            <a:ext cx="15843300" cy="388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They are an initiative taken by </a:t>
            </a:r>
            <a:r>
              <a:rPr b="1" lang="en-US">
                <a:solidFill>
                  <a:schemeClr val="accent1"/>
                </a:solidFill>
                <a:latin typeface="Open Sans"/>
                <a:ea typeface="Open Sans"/>
                <a:cs typeface="Open Sans"/>
                <a:sym typeface="Open Sans"/>
              </a:rPr>
              <a:t>G</a:t>
            </a:r>
            <a:r>
              <a:rPr b="1" lang="en-US">
                <a:solidFill>
                  <a:schemeClr val="accent3"/>
                </a:solidFill>
                <a:latin typeface="Open Sans"/>
                <a:ea typeface="Open Sans"/>
                <a:cs typeface="Open Sans"/>
                <a:sym typeface="Open Sans"/>
              </a:rPr>
              <a:t>o</a:t>
            </a:r>
            <a:r>
              <a:rPr b="1" lang="en-US">
                <a:solidFill>
                  <a:schemeClr val="accent2"/>
                </a:solidFill>
                <a:latin typeface="Open Sans"/>
                <a:ea typeface="Open Sans"/>
                <a:cs typeface="Open Sans"/>
                <a:sym typeface="Open Sans"/>
              </a:rPr>
              <a:t>o</a:t>
            </a:r>
            <a:r>
              <a:rPr b="1" lang="en-US">
                <a:solidFill>
                  <a:schemeClr val="accent1"/>
                </a:solidFill>
                <a:latin typeface="Open Sans"/>
                <a:ea typeface="Open Sans"/>
                <a:cs typeface="Open Sans"/>
                <a:sym typeface="Open Sans"/>
              </a:rPr>
              <a:t>g</a:t>
            </a:r>
            <a:r>
              <a:rPr b="1" lang="en-US">
                <a:solidFill>
                  <a:schemeClr val="accent4"/>
                </a:solidFill>
                <a:latin typeface="Open Sans"/>
                <a:ea typeface="Open Sans"/>
                <a:cs typeface="Open Sans"/>
                <a:sym typeface="Open Sans"/>
              </a:rPr>
              <a:t>l</a:t>
            </a:r>
            <a:r>
              <a:rPr b="1" lang="en-US">
                <a:solidFill>
                  <a:schemeClr val="accent3"/>
                </a:solidFill>
                <a:latin typeface="Open Sans"/>
                <a:ea typeface="Open Sans"/>
                <a:cs typeface="Open Sans"/>
                <a:sym typeface="Open Sans"/>
              </a:rPr>
              <a:t>e</a:t>
            </a:r>
            <a:r>
              <a:rPr lang="en-US"/>
              <a:t>. To create student communities on campus for university and college students built around love for technology, innovation, and problem-solving.</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4906350" y="2902300"/>
            <a:ext cx="14141100" cy="88044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Clr>
                <a:schemeClr val="dk1"/>
              </a:buClr>
              <a:buFont typeface="Open Sans Light"/>
              <a:buNone/>
            </a:pPr>
            <a:r>
              <a:rPr lang="en-US" sz="3400">
                <a:solidFill>
                  <a:srgbClr val="4A86E8"/>
                </a:solidFill>
              </a:rPr>
              <a:t>Heya Everyone! I am</a:t>
            </a:r>
            <a:r>
              <a:rPr lang="en-US" sz="3400">
                <a:solidFill>
                  <a:srgbClr val="FF00FF"/>
                </a:solidFill>
              </a:rPr>
              <a:t> </a:t>
            </a:r>
            <a:r>
              <a:rPr b="1" lang="en-US" sz="3400">
                <a:solidFill>
                  <a:srgbClr val="741B47"/>
                </a:solidFill>
              </a:rPr>
              <a:t>Juhi Dwivedi</a:t>
            </a:r>
            <a:r>
              <a:rPr lang="en-US" sz="3400">
                <a:solidFill>
                  <a:srgbClr val="4A86E8"/>
                </a:solidFill>
              </a:rPr>
              <a:t>, B.Tech. CSE (1st Year) student at Amity University. I am the</a:t>
            </a:r>
            <a:r>
              <a:rPr lang="en-US" sz="3400">
                <a:solidFill>
                  <a:srgbClr val="FF00FF"/>
                </a:solidFill>
              </a:rPr>
              <a:t> </a:t>
            </a:r>
            <a:r>
              <a:rPr b="1" lang="en-US" sz="3400">
                <a:solidFill>
                  <a:srgbClr val="741B47"/>
                </a:solidFill>
              </a:rPr>
              <a:t>Media &amp; Outreach Lead </a:t>
            </a:r>
            <a:r>
              <a:rPr lang="en-US" sz="3400">
                <a:solidFill>
                  <a:srgbClr val="6D9EEB"/>
                </a:solidFill>
              </a:rPr>
              <a:t>for </a:t>
            </a:r>
            <a:r>
              <a:rPr i="1" lang="en-US" sz="3400">
                <a:solidFill>
                  <a:srgbClr val="CC4125"/>
                </a:solidFill>
              </a:rPr>
              <a:t>GDSC.</a:t>
            </a:r>
            <a:endParaRPr i="1" sz="3400">
              <a:solidFill>
                <a:srgbClr val="CC4125"/>
              </a:solidFill>
            </a:endParaRPr>
          </a:p>
          <a:p>
            <a:pPr indent="0" lvl="0" marL="0" rtl="0" algn="ctr">
              <a:spcBef>
                <a:spcPts val="0"/>
              </a:spcBef>
              <a:spcAft>
                <a:spcPts val="0"/>
              </a:spcAft>
              <a:buClr>
                <a:schemeClr val="dk1"/>
              </a:buClr>
              <a:buFont typeface="Open Sans Light"/>
              <a:buNone/>
            </a:pPr>
            <a:br>
              <a:rPr i="1" lang="en-US" sz="3400">
                <a:solidFill>
                  <a:srgbClr val="CC4125"/>
                </a:solidFill>
              </a:rPr>
            </a:br>
            <a:r>
              <a:rPr lang="en-US" sz="3400">
                <a:solidFill>
                  <a:srgbClr val="4A86E8"/>
                </a:solidFill>
              </a:rPr>
              <a:t>I will be responsible for the social media presence of our group.</a:t>
            </a:r>
            <a:endParaRPr sz="3400">
              <a:solidFill>
                <a:srgbClr val="4A86E8"/>
              </a:solidFill>
            </a:endParaRPr>
          </a:p>
          <a:p>
            <a:pPr indent="0" lvl="0" marL="0" rtl="0" algn="ctr">
              <a:spcBef>
                <a:spcPts val="0"/>
              </a:spcBef>
              <a:spcAft>
                <a:spcPts val="0"/>
              </a:spcAft>
              <a:buClr>
                <a:schemeClr val="dk1"/>
              </a:buClr>
              <a:buFont typeface="Open Sans Light"/>
              <a:buNone/>
            </a:pPr>
            <a:r>
              <a:rPr lang="en-US" sz="3400">
                <a:solidFill>
                  <a:srgbClr val="4A86E8"/>
                </a:solidFill>
              </a:rPr>
              <a:t>We live in an age where we get to use Social Media as a tool.</a:t>
            </a:r>
            <a:br>
              <a:rPr lang="en-US" sz="3400">
                <a:solidFill>
                  <a:srgbClr val="4A86E8"/>
                </a:solidFill>
              </a:rPr>
            </a:br>
            <a:r>
              <a:rPr lang="en-US" sz="3400">
                <a:solidFill>
                  <a:srgbClr val="4A86E8"/>
                </a:solidFill>
              </a:rPr>
              <a:t> I am a fresher, so obviously, my exposure has been limited, but despite that I have heard great things about this society. </a:t>
            </a:r>
            <a:endParaRPr sz="3400">
              <a:solidFill>
                <a:srgbClr val="4A86E8"/>
              </a:solidFill>
            </a:endParaRPr>
          </a:p>
          <a:p>
            <a:pPr indent="0" lvl="0" marL="0" rtl="0" algn="ctr">
              <a:spcBef>
                <a:spcPts val="0"/>
              </a:spcBef>
              <a:spcAft>
                <a:spcPts val="0"/>
              </a:spcAft>
              <a:buClr>
                <a:schemeClr val="dk1"/>
              </a:buClr>
              <a:buFont typeface="Open Sans Light"/>
              <a:buNone/>
            </a:pPr>
            <a:r>
              <a:rPr lang="en-US" sz="3400">
                <a:solidFill>
                  <a:srgbClr val="4A86E8"/>
                </a:solidFill>
              </a:rPr>
              <a:t>Just imagine how many more people we can reach and influence if our club gets the deserved recognition on all social media platforms. </a:t>
            </a:r>
            <a:br>
              <a:rPr lang="en-US" sz="3400">
                <a:solidFill>
                  <a:srgbClr val="4A86E8"/>
                </a:solidFill>
              </a:rPr>
            </a:br>
            <a:r>
              <a:rPr lang="en-US" sz="3400">
                <a:solidFill>
                  <a:srgbClr val="4A86E8"/>
                </a:solidFill>
              </a:rPr>
              <a:t>I need the support of all of our members to help our club reach great heights.</a:t>
            </a:r>
            <a:br>
              <a:rPr lang="en-US" sz="3400">
                <a:solidFill>
                  <a:srgbClr val="4A86E8"/>
                </a:solidFill>
              </a:rPr>
            </a:br>
            <a:r>
              <a:rPr lang="en-US" sz="3400">
                <a:solidFill>
                  <a:srgbClr val="4A86E8"/>
                </a:solidFill>
              </a:rPr>
              <a:t>I look forward to connecting with you all!</a:t>
            </a:r>
            <a:br>
              <a:rPr lang="en-US" sz="3400">
                <a:solidFill>
                  <a:srgbClr val="4A86E8"/>
                </a:solidFill>
              </a:rPr>
            </a:br>
            <a:br>
              <a:rPr lang="en-US" sz="3400">
                <a:solidFill>
                  <a:srgbClr val="4A86E8"/>
                </a:solidFill>
              </a:rPr>
            </a:br>
            <a:r>
              <a:rPr lang="en-US" sz="3400">
                <a:solidFill>
                  <a:srgbClr val="4A86E8"/>
                </a:solidFill>
              </a:rPr>
              <a:t>“ If You Want To Go Fast, Go Alone. </a:t>
            </a:r>
            <a:r>
              <a:rPr i="1" lang="en-US" sz="3400">
                <a:solidFill>
                  <a:srgbClr val="0000FF"/>
                </a:solidFill>
              </a:rPr>
              <a:t>If You Want To Go Far, Go Together</a:t>
            </a:r>
            <a:r>
              <a:rPr lang="en-US" sz="3400">
                <a:solidFill>
                  <a:srgbClr val="4A86E8"/>
                </a:solidFill>
              </a:rPr>
              <a:t>”</a:t>
            </a:r>
            <a:br>
              <a:rPr lang="en-US" sz="3400">
                <a:solidFill>
                  <a:srgbClr val="4A86E8"/>
                </a:solidFill>
              </a:rPr>
            </a:br>
            <a:r>
              <a:rPr lang="en-US" sz="3400">
                <a:solidFill>
                  <a:srgbClr val="4A86E8"/>
                </a:solidFill>
              </a:rPr>
              <a:t>Cheers To </a:t>
            </a:r>
            <a:r>
              <a:rPr lang="en-US" sz="3400">
                <a:solidFill>
                  <a:srgbClr val="9900FF"/>
                </a:solidFill>
              </a:rPr>
              <a:t>Growing Together</a:t>
            </a:r>
            <a:r>
              <a:rPr lang="en-US" sz="3400">
                <a:solidFill>
                  <a:srgbClr val="4A86E8"/>
                </a:solidFill>
              </a:rPr>
              <a:t>!</a:t>
            </a:r>
            <a:endParaRPr sz="3400">
              <a:solidFill>
                <a:srgbClr val="4A86E8"/>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6"/>
          <p:cNvSpPr txBox="1"/>
          <p:nvPr>
            <p:ph type="title"/>
          </p:nvPr>
        </p:nvSpPr>
        <p:spPr>
          <a:xfrm>
            <a:off x="1111050" y="1247150"/>
            <a:ext cx="22161900" cy="1926000"/>
          </a:xfrm>
          <a:prstGeom prst="rect">
            <a:avLst/>
          </a:prstGeom>
        </p:spPr>
        <p:txBody>
          <a:bodyPr anchorCtr="0" anchor="t" bIns="243800" lIns="243800" spcFirstLastPara="1" rIns="243800" wrap="square" tIns="243800">
            <a:spAutoFit/>
          </a:bodyPr>
          <a:lstStyle/>
          <a:p>
            <a:pPr indent="0" lvl="0" marL="0" rtl="0" algn="ctr">
              <a:spcBef>
                <a:spcPts val="0"/>
              </a:spcBef>
              <a:spcAft>
                <a:spcPts val="0"/>
              </a:spcAft>
              <a:buClr>
                <a:schemeClr val="dk1"/>
              </a:buClr>
              <a:buSzPts val="1100"/>
              <a:buFont typeface="Arial"/>
              <a:buNone/>
            </a:pPr>
            <a:r>
              <a:rPr b="1" lang="en-US"/>
              <a:t>Responsibilities </a:t>
            </a:r>
            <a:endParaRPr b="1"/>
          </a:p>
        </p:txBody>
      </p:sp>
      <p:sp>
        <p:nvSpPr>
          <p:cNvPr id="247" name="Google Shape;247;p46"/>
          <p:cNvSpPr txBox="1"/>
          <p:nvPr>
            <p:ph idx="2" type="subTitle"/>
          </p:nvPr>
        </p:nvSpPr>
        <p:spPr>
          <a:xfrm>
            <a:off x="1095650" y="3035275"/>
            <a:ext cx="22014000" cy="925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US"/>
              <a:t>Media &amp; Outreach Lead</a:t>
            </a:r>
            <a:endParaRPr/>
          </a:p>
        </p:txBody>
      </p:sp>
      <p:sp>
        <p:nvSpPr>
          <p:cNvPr id="248" name="Google Shape;248;p46"/>
          <p:cNvSpPr txBox="1"/>
          <p:nvPr>
            <p:ph idx="1" type="body"/>
          </p:nvPr>
        </p:nvSpPr>
        <p:spPr>
          <a:xfrm>
            <a:off x="891525" y="4304750"/>
            <a:ext cx="21906300" cy="166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75787B"/>
                </a:solidFill>
              </a:rPr>
              <a:t>The role of the Media &amp; Outreach Lead comes with various responsibilities. Few of them have been mentioned below:-</a:t>
            </a:r>
            <a:endParaRPr>
              <a:solidFill>
                <a:srgbClr val="75787B"/>
              </a:solidFill>
            </a:endParaRPr>
          </a:p>
        </p:txBody>
      </p:sp>
      <p:sp>
        <p:nvSpPr>
          <p:cNvPr id="249" name="Google Shape;249;p46"/>
          <p:cNvSpPr txBox="1"/>
          <p:nvPr/>
        </p:nvSpPr>
        <p:spPr>
          <a:xfrm>
            <a:off x="1095650" y="6314925"/>
            <a:ext cx="22746000" cy="40905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SzPts val="3600"/>
              <a:buFont typeface="Open Sans Light"/>
              <a:buChar char="★"/>
            </a:pPr>
            <a:r>
              <a:rPr lang="en-US" sz="3600">
                <a:latin typeface="Open Sans Light"/>
                <a:ea typeface="Open Sans Light"/>
                <a:cs typeface="Open Sans Light"/>
                <a:sym typeface="Open Sans Light"/>
              </a:rPr>
              <a:t>Strengthening Relationships between the Organization and Community</a:t>
            </a:r>
            <a:endParaRPr sz="3600">
              <a:latin typeface="Open Sans Light"/>
              <a:ea typeface="Open Sans Light"/>
              <a:cs typeface="Open Sans Light"/>
              <a:sym typeface="Open Sans Light"/>
            </a:endParaRPr>
          </a:p>
          <a:p>
            <a:pPr indent="-457200" lvl="0" marL="457200" rtl="0" algn="l">
              <a:spcBef>
                <a:spcPts val="0"/>
              </a:spcBef>
              <a:spcAft>
                <a:spcPts val="0"/>
              </a:spcAft>
              <a:buSzPts val="3600"/>
              <a:buFont typeface="Open Sans Light"/>
              <a:buChar char="★"/>
            </a:pPr>
            <a:r>
              <a:rPr lang="en-US" sz="3600">
                <a:latin typeface="Open Sans Light"/>
                <a:ea typeface="Open Sans Light"/>
                <a:cs typeface="Open Sans Light"/>
                <a:sym typeface="Open Sans Light"/>
              </a:rPr>
              <a:t>Organizing Outreach Campaigns</a:t>
            </a:r>
            <a:endParaRPr sz="3600">
              <a:latin typeface="Open Sans Light"/>
              <a:ea typeface="Open Sans Light"/>
              <a:cs typeface="Open Sans Light"/>
              <a:sym typeface="Open Sans Light"/>
            </a:endParaRPr>
          </a:p>
          <a:p>
            <a:pPr indent="-457200" lvl="0" marL="457200" rtl="0" algn="l">
              <a:spcBef>
                <a:spcPts val="0"/>
              </a:spcBef>
              <a:spcAft>
                <a:spcPts val="0"/>
              </a:spcAft>
              <a:buSzPts val="3600"/>
              <a:buFont typeface="Open Sans Light"/>
              <a:buChar char="★"/>
            </a:pPr>
            <a:r>
              <a:rPr lang="en-US" sz="3600">
                <a:latin typeface="Open Sans Light"/>
                <a:ea typeface="Open Sans Light"/>
                <a:cs typeface="Open Sans Light"/>
                <a:sym typeface="Open Sans Light"/>
              </a:rPr>
              <a:t>Maintaining the Social Image of the Organization</a:t>
            </a:r>
            <a:endParaRPr sz="3600">
              <a:latin typeface="Open Sans Light"/>
              <a:ea typeface="Open Sans Light"/>
              <a:cs typeface="Open Sans Light"/>
              <a:sym typeface="Open Sans Light"/>
            </a:endParaRPr>
          </a:p>
          <a:p>
            <a:pPr indent="-457200" lvl="0" marL="457200" rtl="0" algn="l">
              <a:spcBef>
                <a:spcPts val="0"/>
              </a:spcBef>
              <a:spcAft>
                <a:spcPts val="0"/>
              </a:spcAft>
              <a:buSzPts val="3600"/>
              <a:buFont typeface="Open Sans Light"/>
              <a:buChar char="★"/>
            </a:pPr>
            <a:r>
              <a:rPr lang="en-US" sz="3600">
                <a:latin typeface="Open Sans Light"/>
                <a:ea typeface="Open Sans Light"/>
                <a:cs typeface="Open Sans Light"/>
                <a:sym typeface="Open Sans Light"/>
              </a:rPr>
              <a:t>Creating/</a:t>
            </a:r>
            <a:r>
              <a:rPr lang="en-US" sz="3600">
                <a:latin typeface="Open Sans Light"/>
                <a:ea typeface="Open Sans Light"/>
                <a:cs typeface="Open Sans Light"/>
                <a:sym typeface="Open Sans Light"/>
              </a:rPr>
              <a:t>Designing Promotional Content For Target Audience</a:t>
            </a:r>
            <a:endParaRPr sz="3600">
              <a:latin typeface="Open Sans Light"/>
              <a:ea typeface="Open Sans Light"/>
              <a:cs typeface="Open Sans Light"/>
              <a:sym typeface="Open Sans Light"/>
            </a:endParaRPr>
          </a:p>
          <a:p>
            <a:pPr indent="-457200" lvl="0" marL="457200" rtl="0" algn="l">
              <a:spcBef>
                <a:spcPts val="0"/>
              </a:spcBef>
              <a:spcAft>
                <a:spcPts val="0"/>
              </a:spcAft>
              <a:buSzPts val="3600"/>
              <a:buFont typeface="Open Sans Light"/>
              <a:buChar char="★"/>
            </a:pPr>
            <a:r>
              <a:rPr lang="en-US" sz="3600">
                <a:latin typeface="Open Sans Light"/>
                <a:ea typeface="Open Sans Light"/>
                <a:cs typeface="Open Sans Light"/>
                <a:sym typeface="Open Sans Light"/>
              </a:rPr>
              <a:t>Serving as the Communicating Link between the Organization and Community</a:t>
            </a:r>
            <a:endParaRPr sz="3600">
              <a:latin typeface="Open Sans Light"/>
              <a:ea typeface="Open Sans Light"/>
              <a:cs typeface="Open Sans Light"/>
              <a:sym typeface="Open Sans Light"/>
            </a:endParaRPr>
          </a:p>
          <a:p>
            <a:pPr indent="-457200" lvl="0" marL="457200" rtl="0" algn="l">
              <a:spcBef>
                <a:spcPts val="0"/>
              </a:spcBef>
              <a:spcAft>
                <a:spcPts val="0"/>
              </a:spcAft>
              <a:buSzPts val="3600"/>
              <a:buFont typeface="Open Sans Light"/>
              <a:buChar char="★"/>
            </a:pPr>
            <a:r>
              <a:rPr lang="en-US" sz="3600">
                <a:latin typeface="Open Sans Light"/>
                <a:ea typeface="Open Sans Light"/>
                <a:cs typeface="Open Sans Light"/>
                <a:sym typeface="Open Sans Light"/>
              </a:rPr>
              <a:t>Building Strong Online Communities</a:t>
            </a:r>
            <a:endParaRPr sz="3600">
              <a:latin typeface="Open Sans Light"/>
              <a:ea typeface="Open Sans Light"/>
              <a:cs typeface="Open Sans Light"/>
              <a:sym typeface="Open Sans Light"/>
            </a:endParaRPr>
          </a:p>
          <a:p>
            <a:pPr indent="-457200" lvl="0" marL="457200" rtl="0" algn="l">
              <a:spcBef>
                <a:spcPts val="0"/>
              </a:spcBef>
              <a:spcAft>
                <a:spcPts val="0"/>
              </a:spcAft>
              <a:buSzPts val="3600"/>
              <a:buFont typeface="Open Sans Light"/>
              <a:buChar char="★"/>
            </a:pPr>
            <a:r>
              <a:rPr lang="en-US" sz="3600">
                <a:latin typeface="Open Sans Light"/>
                <a:ea typeface="Open Sans Light"/>
                <a:cs typeface="Open Sans Light"/>
                <a:sym typeface="Open Sans Light"/>
              </a:rPr>
              <a:t>Engaging Users Authentically on Social Media</a:t>
            </a:r>
            <a:endParaRPr sz="3600">
              <a:latin typeface="Open Sans Light"/>
              <a:ea typeface="Open Sans Light"/>
              <a:cs typeface="Open Sans Light"/>
              <a:sym typeface="Open Sa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7"/>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Gender Diversity Lead</a:t>
            </a:r>
            <a:endParaRPr/>
          </a:p>
        </p:txBody>
      </p:sp>
      <p:sp>
        <p:nvSpPr>
          <p:cNvPr id="255" name="Google Shape;255;p47"/>
          <p:cNvSpPr txBox="1"/>
          <p:nvPr>
            <p:ph idx="1" type="subTitle"/>
          </p:nvPr>
        </p:nvSpPr>
        <p:spPr>
          <a:xfrm>
            <a:off x="5929600" y="8096125"/>
            <a:ext cx="10548300" cy="178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Saumya Srivastava</a:t>
            </a:r>
            <a:endParaRPr/>
          </a:p>
          <a:p>
            <a:pPr indent="0" lvl="0" marL="0" rtl="0" algn="l">
              <a:spcBef>
                <a:spcPts val="0"/>
              </a:spcBef>
              <a:spcAft>
                <a:spcPts val="0"/>
              </a:spcAft>
              <a:buNone/>
            </a:pPr>
            <a:r>
              <a:rPr lang="en-US"/>
              <a:t>@iamsaumya02</a:t>
            </a:r>
            <a:endParaRPr/>
          </a:p>
          <a:p>
            <a:pPr indent="0" lvl="0" marL="0" rtl="0" algn="l">
              <a:spcBef>
                <a:spcPts val="0"/>
              </a:spcBef>
              <a:spcAft>
                <a:spcPts val="0"/>
              </a:spcAft>
              <a:buNone/>
            </a:pPr>
            <a:r>
              <a:rPr lang="en-US" sz="2400">
                <a:solidFill>
                  <a:srgbClr val="000000"/>
                </a:solidFill>
                <a:latin typeface="Open Sans Light"/>
                <a:ea typeface="Open Sans Light"/>
                <a:cs typeface="Open Sans Light"/>
                <a:sym typeface="Open Sans Light"/>
              </a:rPr>
              <a:t>(INSTAGRAM HANDLE)</a:t>
            </a:r>
            <a:endParaRPr/>
          </a:p>
        </p:txBody>
      </p:sp>
      <p:sp>
        <p:nvSpPr>
          <p:cNvPr id="256" name="Google Shape;256;p47"/>
          <p:cNvSpPr txBox="1"/>
          <p:nvPr>
            <p:ph idx="2" type="subTitle"/>
          </p:nvPr>
        </p:nvSpPr>
        <p:spPr>
          <a:xfrm>
            <a:off x="2663900" y="6090325"/>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a:t>
            </a:r>
            <a:endParaRPr/>
          </a:p>
        </p:txBody>
      </p:sp>
      <p:pic>
        <p:nvPicPr>
          <p:cNvPr id="257" name="Google Shape;257;p47"/>
          <p:cNvPicPr preferRelativeResize="0"/>
          <p:nvPr/>
        </p:nvPicPr>
        <p:blipFill>
          <a:blip r:embed="rId3">
            <a:alphaModFix/>
          </a:blip>
          <a:stretch>
            <a:fillRect/>
          </a:stretch>
        </p:blipFill>
        <p:spPr>
          <a:xfrm>
            <a:off x="2663900" y="6660250"/>
            <a:ext cx="3087574" cy="3907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8"/>
          <p:cNvSpPr txBox="1"/>
          <p:nvPr>
            <p:ph idx="1" type="body"/>
          </p:nvPr>
        </p:nvSpPr>
        <p:spPr>
          <a:xfrm>
            <a:off x="2477575" y="6102575"/>
            <a:ext cx="15843300" cy="240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3" name="Google Shape;263;p48"/>
          <p:cNvSpPr txBox="1"/>
          <p:nvPr>
            <p:ph type="title"/>
          </p:nvPr>
        </p:nvSpPr>
        <p:spPr>
          <a:xfrm>
            <a:off x="3306700" y="3030900"/>
            <a:ext cx="14542500" cy="10372500"/>
          </a:xfrm>
          <a:prstGeom prst="rect">
            <a:avLst/>
          </a:prstGeom>
        </p:spPr>
        <p:txBody>
          <a:bodyPr anchorCtr="0" anchor="t" bIns="243800" lIns="243800" spcFirstLastPara="1" rIns="243800" wrap="square" tIns="243800">
            <a:spAutoFit/>
          </a:bodyPr>
          <a:lstStyle/>
          <a:p>
            <a:pPr indent="0" lvl="0" marL="0" rtl="0" algn="l">
              <a:lnSpc>
                <a:spcPct val="115000"/>
              </a:lnSpc>
              <a:spcBef>
                <a:spcPts val="1200"/>
              </a:spcBef>
              <a:spcAft>
                <a:spcPts val="0"/>
              </a:spcAft>
              <a:buNone/>
            </a:pPr>
            <a:r>
              <a:rPr lang="en-US" sz="4000">
                <a:solidFill>
                  <a:srgbClr val="000000"/>
                </a:solidFill>
                <a:latin typeface="Arial"/>
                <a:ea typeface="Arial"/>
                <a:cs typeface="Arial"/>
                <a:sym typeface="Arial"/>
              </a:rPr>
              <a:t>I am </a:t>
            </a:r>
            <a:r>
              <a:rPr b="1" lang="en-US" sz="4000">
                <a:solidFill>
                  <a:srgbClr val="000000"/>
                </a:solidFill>
                <a:latin typeface="Arial"/>
                <a:ea typeface="Arial"/>
                <a:cs typeface="Arial"/>
                <a:sym typeface="Arial"/>
              </a:rPr>
              <a:t>Saumya Srivastava</a:t>
            </a:r>
            <a:r>
              <a:rPr lang="en-US" sz="4000">
                <a:solidFill>
                  <a:srgbClr val="000000"/>
                </a:solidFill>
                <a:latin typeface="Arial"/>
                <a:ea typeface="Arial"/>
                <a:cs typeface="Arial"/>
                <a:sym typeface="Arial"/>
              </a:rPr>
              <a:t>, </a:t>
            </a:r>
            <a:r>
              <a:rPr b="1" lang="en-US" sz="4000">
                <a:solidFill>
                  <a:srgbClr val="000000"/>
                </a:solidFill>
                <a:latin typeface="Arial"/>
                <a:ea typeface="Arial"/>
                <a:cs typeface="Arial"/>
                <a:sym typeface="Arial"/>
              </a:rPr>
              <a:t>Gender Diversity Lead </a:t>
            </a:r>
            <a:r>
              <a:rPr lang="en-US" sz="4000">
                <a:solidFill>
                  <a:srgbClr val="000000"/>
                </a:solidFill>
                <a:latin typeface="Arial"/>
                <a:ea typeface="Arial"/>
                <a:cs typeface="Arial"/>
                <a:sym typeface="Arial"/>
              </a:rPr>
              <a:t>in GDSC- Amity University, Lucknow. I am 2</a:t>
            </a:r>
            <a:r>
              <a:rPr baseline="30000" lang="en-US" sz="4000">
                <a:solidFill>
                  <a:srgbClr val="000000"/>
                </a:solidFill>
                <a:latin typeface="Arial"/>
                <a:ea typeface="Arial"/>
                <a:cs typeface="Arial"/>
                <a:sym typeface="Arial"/>
              </a:rPr>
              <a:t>nd</a:t>
            </a:r>
            <a:r>
              <a:rPr lang="en-US" sz="4000">
                <a:solidFill>
                  <a:srgbClr val="000000"/>
                </a:solidFill>
                <a:latin typeface="Arial"/>
                <a:ea typeface="Arial"/>
                <a:cs typeface="Arial"/>
                <a:sym typeface="Arial"/>
              </a:rPr>
              <a:t> year Btech CSE student.</a:t>
            </a:r>
            <a:endParaRPr sz="4000">
              <a:solidFill>
                <a:srgbClr val="000000"/>
              </a:solidFill>
              <a:latin typeface="Arial"/>
              <a:ea typeface="Arial"/>
              <a:cs typeface="Arial"/>
              <a:sym typeface="Arial"/>
            </a:endParaRPr>
          </a:p>
          <a:p>
            <a:pPr indent="0" lvl="0" marL="0" rtl="0" algn="ctr">
              <a:lnSpc>
                <a:spcPct val="115000"/>
              </a:lnSpc>
              <a:spcBef>
                <a:spcPts val="1200"/>
              </a:spcBef>
              <a:spcAft>
                <a:spcPts val="0"/>
              </a:spcAft>
              <a:buNone/>
            </a:pPr>
            <a:r>
              <a:rPr lang="en-US" sz="4000">
                <a:solidFill>
                  <a:srgbClr val="000000"/>
                </a:solidFill>
                <a:latin typeface="Arial"/>
                <a:ea typeface="Arial"/>
                <a:cs typeface="Arial"/>
                <a:sym typeface="Arial"/>
              </a:rPr>
              <a:t>As much I have observed ratio of male in technical field is more than females so my focus as a lead will be to motivate more girls to contribute to technical field. Now a days we are seeing a lot of startups coming up in India but mostly they are driven by males, so I’ll to encourage girls to be part of startup ecosystem and come up with more ideas.</a:t>
            </a:r>
            <a:endParaRPr sz="4000">
              <a:solidFill>
                <a:srgbClr val="000000"/>
              </a:solidFill>
              <a:latin typeface="Arial"/>
              <a:ea typeface="Arial"/>
              <a:cs typeface="Arial"/>
              <a:sym typeface="Arial"/>
            </a:endParaRPr>
          </a:p>
          <a:p>
            <a:pPr indent="0" lvl="0" marL="0" rtl="0" algn="ctr">
              <a:lnSpc>
                <a:spcPct val="115000"/>
              </a:lnSpc>
              <a:spcBef>
                <a:spcPts val="1200"/>
              </a:spcBef>
              <a:spcAft>
                <a:spcPts val="0"/>
              </a:spcAft>
              <a:buNone/>
            </a:pPr>
            <a:r>
              <a:rPr lang="en-US" sz="4000">
                <a:solidFill>
                  <a:srgbClr val="000000"/>
                </a:solidFill>
                <a:latin typeface="Arial"/>
                <a:ea typeface="Arial"/>
                <a:cs typeface="Arial"/>
                <a:sym typeface="Arial"/>
              </a:rPr>
              <a:t>I’m still a fresher when it comes to technical world, but I’ll study more about it so that I can help and encourage more students to take part in it.</a:t>
            </a:r>
            <a:endParaRPr sz="40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9"/>
          <p:cNvPicPr preferRelativeResize="0"/>
          <p:nvPr/>
        </p:nvPicPr>
        <p:blipFill rotWithShape="1">
          <a:blip r:embed="rId3">
            <a:alphaModFix/>
          </a:blip>
          <a:srcRect b="0" l="18298" r="18298" t="0"/>
          <a:stretch/>
        </p:blipFill>
        <p:spPr>
          <a:xfrm>
            <a:off x="2427925" y="7099100"/>
            <a:ext cx="3117300" cy="3428700"/>
          </a:xfrm>
          <a:prstGeom prst="rect">
            <a:avLst/>
          </a:prstGeom>
          <a:noFill/>
          <a:ln>
            <a:noFill/>
          </a:ln>
        </p:spPr>
      </p:pic>
      <p:sp>
        <p:nvSpPr>
          <p:cNvPr id="269" name="Google Shape;269;p49"/>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Content-creation  Lead</a:t>
            </a:r>
            <a:endParaRPr/>
          </a:p>
        </p:txBody>
      </p:sp>
      <p:sp>
        <p:nvSpPr>
          <p:cNvPr id="270" name="Google Shape;270;p49"/>
          <p:cNvSpPr txBox="1"/>
          <p:nvPr>
            <p:ph idx="1" type="subTitle"/>
          </p:nvPr>
        </p:nvSpPr>
        <p:spPr>
          <a:xfrm>
            <a:off x="5902800" y="8105450"/>
            <a:ext cx="105483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Syed Ali Jibran Rizvi</a:t>
            </a:r>
            <a:endParaRPr/>
          </a:p>
          <a:p>
            <a:pPr indent="0" lvl="0" marL="0" rtl="0" algn="l">
              <a:spcBef>
                <a:spcPts val="0"/>
              </a:spcBef>
              <a:spcAft>
                <a:spcPts val="0"/>
              </a:spcAft>
              <a:buClr>
                <a:schemeClr val="dk1"/>
              </a:buClr>
              <a:buSzPts val="1100"/>
              <a:buFont typeface="Arial"/>
              <a:buNone/>
            </a:pPr>
            <a:r>
              <a:rPr lang="en-US"/>
              <a:t>@ali_jibran_rizvi</a:t>
            </a:r>
            <a:endParaRPr/>
          </a:p>
        </p:txBody>
      </p:sp>
      <p:sp>
        <p:nvSpPr>
          <p:cNvPr id="271" name="Google Shape;271;p49"/>
          <p:cNvSpPr txBox="1"/>
          <p:nvPr/>
        </p:nvSpPr>
        <p:spPr>
          <a:xfrm>
            <a:off x="6277850" y="9521450"/>
            <a:ext cx="56700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Open Sans Light"/>
                <a:ea typeface="Open Sans Light"/>
                <a:cs typeface="Open Sans Light"/>
                <a:sym typeface="Open Sans Light"/>
              </a:rPr>
              <a:t>(INSTAGRAM HANDLE)</a:t>
            </a:r>
            <a:endParaRPr sz="2400">
              <a:latin typeface="Open Sans Light"/>
              <a:ea typeface="Open Sans Light"/>
              <a:cs typeface="Open Sans Light"/>
              <a:sym typeface="Open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0"/>
          <p:cNvSpPr txBox="1"/>
          <p:nvPr>
            <p:ph idx="4294967295" type="body"/>
          </p:nvPr>
        </p:nvSpPr>
        <p:spPr>
          <a:xfrm>
            <a:off x="1902025" y="2839625"/>
            <a:ext cx="16716300" cy="2868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t/>
            </a:r>
            <a:endParaRPr sz="4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t/>
            </a:r>
            <a:endParaRPr sz="46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t/>
            </a:r>
            <a:endParaRPr sz="8200"/>
          </a:p>
        </p:txBody>
      </p:sp>
      <p:cxnSp>
        <p:nvCxnSpPr>
          <p:cNvPr id="277" name="Google Shape;277;p50"/>
          <p:cNvCxnSpPr/>
          <p:nvPr/>
        </p:nvCxnSpPr>
        <p:spPr>
          <a:xfrm flipH="1" rot="10800000">
            <a:off x="857250" y="2303925"/>
            <a:ext cx="19877400" cy="107100"/>
          </a:xfrm>
          <a:prstGeom prst="straightConnector1">
            <a:avLst/>
          </a:prstGeom>
          <a:noFill/>
          <a:ln cap="flat" cmpd="sng" w="38100">
            <a:solidFill>
              <a:srgbClr val="FFAD98"/>
            </a:solidFill>
            <a:prstDash val="solid"/>
            <a:round/>
            <a:headEnd len="med" w="med" type="none"/>
            <a:tailEnd len="med" w="med" type="none"/>
          </a:ln>
        </p:spPr>
      </p:cxnSp>
      <p:sp>
        <p:nvSpPr>
          <p:cNvPr id="278" name="Google Shape;278;p50"/>
          <p:cNvSpPr txBox="1"/>
          <p:nvPr>
            <p:ph idx="1" type="subTitle"/>
          </p:nvPr>
        </p:nvSpPr>
        <p:spPr>
          <a:xfrm>
            <a:off x="4532575" y="3147750"/>
            <a:ext cx="14858700" cy="8304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US" sz="4600">
                <a:solidFill>
                  <a:srgbClr val="000000"/>
                </a:solidFill>
                <a:latin typeface="Helvetica Neue"/>
                <a:ea typeface="Helvetica Neue"/>
                <a:cs typeface="Helvetica Neue"/>
                <a:sym typeface="Helvetica Neue"/>
              </a:rPr>
              <a:t> </a:t>
            </a:r>
            <a:r>
              <a:rPr lang="en-US" sz="3600">
                <a:solidFill>
                  <a:srgbClr val="000000"/>
                </a:solidFill>
                <a:latin typeface="Helvetica Neue"/>
                <a:ea typeface="Helvetica Neue"/>
                <a:cs typeface="Helvetica Neue"/>
                <a:sym typeface="Helvetica Neue"/>
              </a:rPr>
              <a:t>I am</a:t>
            </a:r>
            <a:r>
              <a:rPr b="1" lang="en-US" sz="3600">
                <a:solidFill>
                  <a:srgbClr val="000000"/>
                </a:solidFill>
                <a:latin typeface="Helvetica Neue"/>
                <a:ea typeface="Helvetica Neue"/>
                <a:cs typeface="Helvetica Neue"/>
                <a:sym typeface="Helvetica Neue"/>
              </a:rPr>
              <a:t> Syed Ali Jibran Rizvi</a:t>
            </a:r>
            <a:r>
              <a:rPr lang="en-US" sz="3600">
                <a:solidFill>
                  <a:srgbClr val="000000"/>
                </a:solidFill>
                <a:latin typeface="Helvetica Neue"/>
                <a:ea typeface="Helvetica Neue"/>
                <a:cs typeface="Helvetica Neue"/>
                <a:sym typeface="Helvetica Neue"/>
              </a:rPr>
              <a:t>, the newly appointed </a:t>
            </a:r>
            <a:r>
              <a:rPr b="1" lang="en-US" sz="3600">
                <a:solidFill>
                  <a:srgbClr val="000000"/>
                </a:solidFill>
                <a:latin typeface="Helvetica Neue"/>
                <a:ea typeface="Helvetica Neue"/>
                <a:cs typeface="Helvetica Neue"/>
                <a:sym typeface="Helvetica Neue"/>
              </a:rPr>
              <a:t>content-creation Lead</a:t>
            </a:r>
            <a:r>
              <a:rPr lang="en-US" sz="3600">
                <a:solidFill>
                  <a:srgbClr val="000000"/>
                </a:solidFill>
                <a:latin typeface="Helvetica Neue"/>
                <a:ea typeface="Helvetica Neue"/>
                <a:cs typeface="Helvetica Neue"/>
                <a:sym typeface="Helvetica Neue"/>
              </a:rPr>
              <a:t> in GDSC-Amity University, Lucknow.</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rPr lang="en-US" sz="3600">
                <a:solidFill>
                  <a:srgbClr val="000000"/>
                </a:solidFill>
                <a:latin typeface="Helvetica Neue"/>
                <a:ea typeface="Helvetica Neue"/>
                <a:cs typeface="Helvetica Neue"/>
                <a:sym typeface="Helvetica Neue"/>
              </a:rPr>
              <a:t> I am a Btech CSE student, a fresher at this University.</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rPr lang="en-US" sz="3600">
                <a:solidFill>
                  <a:srgbClr val="000000"/>
                </a:solidFill>
                <a:latin typeface="Helvetica Neue"/>
                <a:ea typeface="Helvetica Neue"/>
                <a:cs typeface="Helvetica Neue"/>
                <a:sym typeface="Helvetica Neue"/>
              </a:rPr>
              <a:t> I heard great things about the Google Developer Student Clubs during my schooling days. So, my main focus was to join the club and enjoy working as a team. I always love being tech-savvy, creative, intuitive, sensitive, articulate, and a responsible guy, which is why I am elated to take the responsibilities on my shoulder. </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rPr lang="en-US" sz="3600">
                <a:solidFill>
                  <a:srgbClr val="000000"/>
                </a:solidFill>
                <a:latin typeface="Helvetica Neue"/>
                <a:ea typeface="Helvetica Neue"/>
                <a:cs typeface="Helvetica Neue"/>
                <a:sym typeface="Helvetica Neue"/>
              </a:rPr>
              <a:t>I am open to every content-related matter. It will indeed be an honor for me to work with the collaborative and conscientious core team. </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rPr b="1" lang="en-US" sz="3600">
                <a:solidFill>
                  <a:srgbClr val="000000"/>
                </a:solidFill>
                <a:latin typeface="Helvetica Neue"/>
                <a:ea typeface="Helvetica Neue"/>
                <a:cs typeface="Helvetica Neue"/>
                <a:sym typeface="Helvetica Neue"/>
              </a:rPr>
              <a:t>"Alone, we can whistle a symphony, but, together as a team, we can play a whole orchestra."</a:t>
            </a:r>
            <a:r>
              <a:rPr lang="en-US" sz="4600">
                <a:solidFill>
                  <a:srgbClr val="000000"/>
                </a:solidFill>
                <a:latin typeface="Helvetica Neue"/>
                <a:ea typeface="Helvetica Neue"/>
                <a:cs typeface="Helvetica Neue"/>
                <a:sym typeface="Helvetica Neue"/>
              </a:rPr>
              <a:t> </a:t>
            </a:r>
            <a:endParaRPr/>
          </a:p>
        </p:txBody>
      </p:sp>
      <p:sp>
        <p:nvSpPr>
          <p:cNvPr id="279" name="Google Shape;279;p50"/>
          <p:cNvSpPr txBox="1"/>
          <p:nvPr/>
        </p:nvSpPr>
        <p:spPr>
          <a:xfrm>
            <a:off x="7072325" y="787600"/>
            <a:ext cx="10769100" cy="120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6600" u="sng">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1"/>
          <p:cNvSpPr txBox="1"/>
          <p:nvPr>
            <p:ph idx="1" type="body"/>
          </p:nvPr>
        </p:nvSpPr>
        <p:spPr>
          <a:xfrm>
            <a:off x="2477575" y="5540000"/>
            <a:ext cx="15843300" cy="4860000"/>
          </a:xfrm>
          <a:prstGeom prst="rect">
            <a:avLst/>
          </a:prstGeom>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4400">
                <a:solidFill>
                  <a:srgbClr val="000000"/>
                </a:solidFill>
                <a:highlight>
                  <a:schemeClr val="lt1"/>
                </a:highlight>
                <a:latin typeface="Helvetica Neue"/>
                <a:ea typeface="Helvetica Neue"/>
                <a:cs typeface="Helvetica Neue"/>
                <a:sym typeface="Helvetica Neue"/>
              </a:rPr>
              <a:t>As the Content Lead, I will always: </a:t>
            </a:r>
            <a:endParaRPr sz="4400">
              <a:solidFill>
                <a:srgbClr val="000000"/>
              </a:solidFill>
              <a:highlight>
                <a:schemeClr val="lt1"/>
              </a:highlight>
              <a:latin typeface="Helvetica Neue"/>
              <a:ea typeface="Helvetica Neue"/>
              <a:cs typeface="Helvetica Neue"/>
              <a:sym typeface="Helvetica Neue"/>
            </a:endParaRPr>
          </a:p>
          <a:p>
            <a:pPr indent="-508000" lvl="0" marL="1371600" rtl="0" algn="l">
              <a:lnSpc>
                <a:spcPct val="115000"/>
              </a:lnSpc>
              <a:spcBef>
                <a:spcPts val="0"/>
              </a:spcBef>
              <a:spcAft>
                <a:spcPts val="0"/>
              </a:spcAft>
              <a:buClr>
                <a:srgbClr val="000000"/>
              </a:buClr>
              <a:buSzPts val="4400"/>
              <a:buFont typeface="Helvetica Neue"/>
              <a:buChar char="❖"/>
            </a:pPr>
            <a:r>
              <a:rPr lang="en-US" sz="4400">
                <a:solidFill>
                  <a:srgbClr val="000000"/>
                </a:solidFill>
                <a:highlight>
                  <a:schemeClr val="lt1"/>
                </a:highlight>
                <a:latin typeface="Helvetica Neue"/>
                <a:ea typeface="Helvetica Neue"/>
                <a:cs typeface="Helvetica Neue"/>
                <a:sym typeface="Helvetica Neue"/>
              </a:rPr>
              <a:t>Strive to create professional and error-free documentation to establish credibility with the audience. </a:t>
            </a:r>
            <a:endParaRPr sz="4400">
              <a:solidFill>
                <a:srgbClr val="000000"/>
              </a:solidFill>
              <a:highlight>
                <a:schemeClr val="lt1"/>
              </a:highlight>
              <a:latin typeface="Helvetica Neue"/>
              <a:ea typeface="Helvetica Neue"/>
              <a:cs typeface="Helvetica Neue"/>
              <a:sym typeface="Helvetica Neue"/>
            </a:endParaRPr>
          </a:p>
          <a:p>
            <a:pPr indent="-508000" lvl="0" marL="1371600" rtl="0" algn="l">
              <a:lnSpc>
                <a:spcPct val="115000"/>
              </a:lnSpc>
              <a:spcBef>
                <a:spcPts val="0"/>
              </a:spcBef>
              <a:spcAft>
                <a:spcPts val="0"/>
              </a:spcAft>
              <a:buClr>
                <a:srgbClr val="000000"/>
              </a:buClr>
              <a:buSzPts val="4400"/>
              <a:buFont typeface="Helvetica Neue"/>
              <a:buChar char="❖"/>
            </a:pPr>
            <a:r>
              <a:rPr lang="en-US" sz="4400">
                <a:solidFill>
                  <a:srgbClr val="000000"/>
                </a:solidFill>
                <a:highlight>
                  <a:schemeClr val="lt1"/>
                </a:highlight>
                <a:latin typeface="Helvetica Neue"/>
                <a:ea typeface="Helvetica Neue"/>
                <a:cs typeface="Helvetica Neue"/>
                <a:sym typeface="Helvetica Neue"/>
              </a:rPr>
              <a:t>Analyze the target audience to get the idea of the tone and knowledge level of the document, to tailor it specifically.</a:t>
            </a:r>
            <a:endParaRPr sz="4400">
              <a:solidFill>
                <a:srgbClr val="000000"/>
              </a:solidFill>
              <a:highlight>
                <a:schemeClr val="lt1"/>
              </a:highlight>
              <a:latin typeface="Helvetica Neue"/>
              <a:ea typeface="Helvetica Neue"/>
              <a:cs typeface="Helvetica Neue"/>
              <a:sym typeface="Helvetica Neue"/>
            </a:endParaRPr>
          </a:p>
        </p:txBody>
      </p:sp>
      <p:sp>
        <p:nvSpPr>
          <p:cNvPr id="285" name="Google Shape;285;p51"/>
          <p:cNvSpPr txBox="1"/>
          <p:nvPr>
            <p:ph type="title"/>
          </p:nvPr>
        </p:nvSpPr>
        <p:spPr>
          <a:xfrm>
            <a:off x="2251925" y="3427925"/>
            <a:ext cx="14542500" cy="1377600"/>
          </a:xfrm>
          <a:prstGeom prst="rect">
            <a:avLst/>
          </a:prstGeom>
        </p:spPr>
        <p:txBody>
          <a:bodyPr anchorCtr="0" anchor="t" bIns="243800" lIns="243800" spcFirstLastPara="1" rIns="243800" wrap="square" tIns="243800">
            <a:spAutoFit/>
          </a:bodyPr>
          <a:lstStyle/>
          <a:p>
            <a:pPr indent="0" lvl="0" marL="457200" rtl="0" algn="ctr">
              <a:lnSpc>
                <a:spcPct val="115000"/>
              </a:lnSpc>
              <a:spcBef>
                <a:spcPts val="0"/>
              </a:spcBef>
              <a:spcAft>
                <a:spcPts val="0"/>
              </a:spcAft>
              <a:buNone/>
            </a:pPr>
            <a:r>
              <a:rPr b="1" lang="en-US" sz="5000" u="sng">
                <a:solidFill>
                  <a:srgbClr val="000000"/>
                </a:solidFill>
                <a:highlight>
                  <a:schemeClr val="lt1"/>
                </a:highlight>
                <a:latin typeface="Helvetica Neue"/>
                <a:ea typeface="Helvetica Neue"/>
                <a:cs typeface="Helvetica Neue"/>
                <a:sym typeface="Helvetica Neue"/>
              </a:rPr>
              <a:t>RESPONSIBILITY</a:t>
            </a:r>
            <a:r>
              <a:rPr lang="en-US" sz="5000">
                <a:solidFill>
                  <a:srgbClr val="000000"/>
                </a:solidFill>
                <a:highlight>
                  <a:schemeClr val="lt1"/>
                </a:highlight>
                <a:latin typeface="Helvetica Neue"/>
                <a:ea typeface="Helvetica Neue"/>
                <a:cs typeface="Helvetica Neue"/>
                <a:sym typeface="Helvetica Neue"/>
              </a:rPr>
              <a:t>:</a:t>
            </a:r>
            <a:endParaRPr sz="5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2"/>
          <p:cNvSpPr txBox="1"/>
          <p:nvPr>
            <p:ph type="title"/>
          </p:nvPr>
        </p:nvSpPr>
        <p:spPr>
          <a:xfrm>
            <a:off x="2312675" y="419685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Web</a:t>
            </a:r>
            <a:r>
              <a:rPr lang="en-US"/>
              <a:t> Lead</a:t>
            </a:r>
            <a:endParaRPr/>
          </a:p>
        </p:txBody>
      </p:sp>
      <p:sp>
        <p:nvSpPr>
          <p:cNvPr id="291" name="Google Shape;291;p52"/>
          <p:cNvSpPr txBox="1"/>
          <p:nvPr>
            <p:ph idx="1" type="subTitle"/>
          </p:nvPr>
        </p:nvSpPr>
        <p:spPr>
          <a:xfrm>
            <a:off x="6592325" y="8702175"/>
            <a:ext cx="10548300" cy="2002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4200">
                <a:solidFill>
                  <a:srgbClr val="4A86E8"/>
                </a:solidFill>
              </a:rPr>
              <a:t>Tauseef Ahmad</a:t>
            </a:r>
            <a:endParaRPr b="1" sz="4200">
              <a:solidFill>
                <a:srgbClr val="4A86E8"/>
              </a:solidFill>
            </a:endParaRPr>
          </a:p>
          <a:p>
            <a:pPr indent="0" lvl="0" marL="0" rtl="0" algn="l">
              <a:lnSpc>
                <a:spcPct val="115000"/>
              </a:lnSpc>
              <a:spcBef>
                <a:spcPts val="0"/>
              </a:spcBef>
              <a:spcAft>
                <a:spcPts val="0"/>
              </a:spcAft>
              <a:buClr>
                <a:schemeClr val="dk1"/>
              </a:buClr>
              <a:buSzPts val="1100"/>
              <a:buFont typeface="Arial"/>
              <a:buNone/>
            </a:pPr>
            <a:r>
              <a:rPr i="1" lang="en-US" sz="3900">
                <a:solidFill>
                  <a:srgbClr val="4A86E8"/>
                </a:solidFill>
              </a:rPr>
              <a:t>chlorine</a:t>
            </a:r>
            <a:r>
              <a:rPr i="1" lang="en-US" sz="3900">
                <a:solidFill>
                  <a:srgbClr val="4A86E8"/>
                </a:solidFill>
              </a:rPr>
              <a:t>#2926</a:t>
            </a:r>
            <a:endParaRPr i="1" sz="3900">
              <a:solidFill>
                <a:srgbClr val="4A86E8"/>
              </a:solidFill>
            </a:endParaRPr>
          </a:p>
          <a:p>
            <a:pPr indent="0" lvl="0" marL="0" rtl="0" algn="l">
              <a:lnSpc>
                <a:spcPct val="115000"/>
              </a:lnSpc>
              <a:spcBef>
                <a:spcPts val="0"/>
              </a:spcBef>
              <a:spcAft>
                <a:spcPts val="0"/>
              </a:spcAft>
              <a:buClr>
                <a:schemeClr val="dk1"/>
              </a:buClr>
              <a:buSzPts val="1100"/>
              <a:buFont typeface="Arial"/>
              <a:buNone/>
            </a:pPr>
            <a:r>
              <a:rPr lang="en-US" sz="2200">
                <a:solidFill>
                  <a:schemeClr val="dk2"/>
                </a:solidFill>
              </a:rPr>
              <a:t>(Discord handle)</a:t>
            </a:r>
            <a:endParaRPr sz="2200">
              <a:solidFill>
                <a:schemeClr val="dk2"/>
              </a:solidFill>
            </a:endParaRPr>
          </a:p>
        </p:txBody>
      </p:sp>
      <p:sp>
        <p:nvSpPr>
          <p:cNvPr id="292" name="Google Shape;292;p52"/>
          <p:cNvSpPr txBox="1"/>
          <p:nvPr>
            <p:ph idx="2" type="subTitle"/>
          </p:nvPr>
        </p:nvSpPr>
        <p:spPr>
          <a:xfrm>
            <a:off x="2583775" y="5917450"/>
            <a:ext cx="10548300" cy="848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sz="4300"/>
              <a:t>Full Stack Developer</a:t>
            </a:r>
            <a:endParaRPr sz="4300"/>
          </a:p>
        </p:txBody>
      </p:sp>
      <p:pic>
        <p:nvPicPr>
          <p:cNvPr id="293" name="Google Shape;293;p52"/>
          <p:cNvPicPr preferRelativeResize="0"/>
          <p:nvPr/>
        </p:nvPicPr>
        <p:blipFill rotWithShape="1">
          <a:blip r:embed="rId3">
            <a:alphaModFix/>
          </a:blip>
          <a:srcRect b="0" l="0" r="0" t="31370"/>
          <a:stretch/>
        </p:blipFill>
        <p:spPr>
          <a:xfrm>
            <a:off x="2162575" y="7276350"/>
            <a:ext cx="4245374" cy="3884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idx="2"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Web</a:t>
            </a:r>
            <a:r>
              <a:rPr lang="en-US"/>
              <a:t> Lead</a:t>
            </a:r>
            <a:endParaRPr/>
          </a:p>
        </p:txBody>
      </p:sp>
      <p:sp>
        <p:nvSpPr>
          <p:cNvPr id="299" name="Google Shape;299;p53"/>
          <p:cNvSpPr txBox="1"/>
          <p:nvPr>
            <p:ph idx="1" type="body"/>
          </p:nvPr>
        </p:nvSpPr>
        <p:spPr>
          <a:xfrm>
            <a:off x="2477575" y="6102575"/>
            <a:ext cx="15843300" cy="46293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Organise workshops and bootcamps related to web dev and software development.</a:t>
            </a:r>
            <a:endParaRPr/>
          </a:p>
          <a:p>
            <a:pPr indent="-533400" lvl="0" marL="457200" rtl="0" algn="l">
              <a:spcBef>
                <a:spcPts val="0"/>
              </a:spcBef>
              <a:spcAft>
                <a:spcPts val="0"/>
              </a:spcAft>
              <a:buSzPts val="4800"/>
              <a:buChar char="➢"/>
            </a:pPr>
            <a:r>
              <a:rPr lang="en-US"/>
              <a:t>Try my best to be approachable and resolve any queries students may have or atleast guide them to the right people and resources.</a:t>
            </a:r>
            <a:endParaRPr/>
          </a:p>
          <a:p>
            <a:pPr indent="-533400" lvl="0" marL="457200" rtl="0" algn="l">
              <a:spcBef>
                <a:spcPts val="0"/>
              </a:spcBef>
              <a:spcAft>
                <a:spcPts val="0"/>
              </a:spcAft>
              <a:buSzPts val="4800"/>
              <a:buChar char="➢"/>
            </a:pPr>
            <a:r>
              <a:rPr lang="en-US"/>
              <a:t>Help students build good projects.</a:t>
            </a:r>
            <a:endParaRPr/>
          </a:p>
        </p:txBody>
      </p:sp>
      <p:sp>
        <p:nvSpPr>
          <p:cNvPr id="300" name="Google Shape;300;p53"/>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Responsibilities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4"/>
          <p:cNvPicPr preferRelativeResize="0"/>
          <p:nvPr/>
        </p:nvPicPr>
        <p:blipFill rotWithShape="1">
          <a:blip r:embed="rId3">
            <a:alphaModFix/>
          </a:blip>
          <a:srcRect b="0" l="2444" r="2444" t="0"/>
          <a:stretch/>
        </p:blipFill>
        <p:spPr>
          <a:xfrm>
            <a:off x="2583775" y="7670275"/>
            <a:ext cx="2717700" cy="2857500"/>
          </a:xfrm>
          <a:prstGeom prst="rect">
            <a:avLst/>
          </a:prstGeom>
          <a:noFill/>
          <a:ln>
            <a:noFill/>
          </a:ln>
        </p:spPr>
      </p:pic>
      <p:sp>
        <p:nvSpPr>
          <p:cNvPr id="306" name="Google Shape;306;p54"/>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Android Lead</a:t>
            </a:r>
            <a:endParaRPr/>
          </a:p>
        </p:txBody>
      </p:sp>
      <p:sp>
        <p:nvSpPr>
          <p:cNvPr id="307" name="Google Shape;307;p54"/>
          <p:cNvSpPr txBox="1"/>
          <p:nvPr>
            <p:ph idx="1" type="subTitle"/>
          </p:nvPr>
        </p:nvSpPr>
        <p:spPr>
          <a:xfrm>
            <a:off x="5929600" y="8096125"/>
            <a:ext cx="10548300" cy="1752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Venkatesh Chaturvedi</a:t>
            </a:r>
            <a:endParaRPr/>
          </a:p>
          <a:p>
            <a:pPr indent="0" lvl="0" marL="0" rtl="0" algn="l">
              <a:spcBef>
                <a:spcPts val="0"/>
              </a:spcBef>
              <a:spcAft>
                <a:spcPts val="0"/>
              </a:spcAft>
              <a:buClr>
                <a:schemeClr val="dk1"/>
              </a:buClr>
              <a:buSzPts val="1100"/>
              <a:buFont typeface="Arial"/>
              <a:buNone/>
            </a:pPr>
            <a:r>
              <a:rPr lang="en-US"/>
              <a:t>@V3NK4135H</a:t>
            </a:r>
            <a:endParaRPr/>
          </a:p>
          <a:p>
            <a:pPr indent="0" lvl="0" marL="0" rtl="0" algn="l">
              <a:spcBef>
                <a:spcPts val="0"/>
              </a:spcBef>
              <a:spcAft>
                <a:spcPts val="0"/>
              </a:spcAft>
              <a:buClr>
                <a:schemeClr val="dk1"/>
              </a:buClr>
              <a:buSzPts val="1100"/>
              <a:buFont typeface="Arial"/>
              <a:buNone/>
            </a:pPr>
            <a:r>
              <a:rPr lang="en-US" sz="2200">
                <a:solidFill>
                  <a:schemeClr val="dk2"/>
                </a:solidFill>
              </a:rPr>
              <a:t>(Telegram Username)</a:t>
            </a:r>
            <a:endParaRPr sz="2200">
              <a:solidFill>
                <a:schemeClr val="dk2"/>
              </a:solidFill>
            </a:endParaRPr>
          </a:p>
        </p:txBody>
      </p:sp>
      <p:sp>
        <p:nvSpPr>
          <p:cNvPr id="308" name="Google Shape;308;p54"/>
          <p:cNvSpPr txBox="1"/>
          <p:nvPr>
            <p:ph idx="2" type="subTitle"/>
          </p:nvPr>
        </p:nvSpPr>
        <p:spPr>
          <a:xfrm>
            <a:off x="2583775" y="6090325"/>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Can merge fwb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Who can join a GDSC?</a:t>
            </a:r>
            <a:endParaRPr/>
          </a:p>
        </p:txBody>
      </p:sp>
      <p:sp>
        <p:nvSpPr>
          <p:cNvPr id="128" name="Google Shape;128;p28"/>
          <p:cNvSpPr txBox="1"/>
          <p:nvPr>
            <p:ph idx="1"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a:t>
            </a:r>
            <a:endParaRPr/>
          </a:p>
        </p:txBody>
      </p:sp>
      <p:sp>
        <p:nvSpPr>
          <p:cNvPr id="129" name="Google Shape;129;p28"/>
          <p:cNvSpPr txBox="1"/>
          <p:nvPr>
            <p:ph idx="2" type="body"/>
          </p:nvPr>
        </p:nvSpPr>
        <p:spPr>
          <a:xfrm>
            <a:off x="2477575" y="6102575"/>
            <a:ext cx="15843300" cy="38886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Any student interested in Google or non-Google technology can join.</a:t>
            </a:r>
            <a:endParaRPr/>
          </a:p>
          <a:p>
            <a:pPr indent="-533400" lvl="0" marL="457200" rtl="0" algn="l">
              <a:spcBef>
                <a:spcPts val="0"/>
              </a:spcBef>
              <a:spcAft>
                <a:spcPts val="0"/>
              </a:spcAft>
              <a:buSzPts val="4800"/>
              <a:buChar char="●"/>
            </a:pPr>
            <a:r>
              <a:rPr lang="en-US"/>
              <a:t>No restrictions of course, stream, background etc.</a:t>
            </a:r>
            <a:endParaRPr/>
          </a:p>
          <a:p>
            <a:pPr indent="-533400" lvl="0" marL="457200" rtl="0" algn="l">
              <a:spcBef>
                <a:spcPts val="0"/>
              </a:spcBef>
              <a:spcAft>
                <a:spcPts val="0"/>
              </a:spcAft>
              <a:buSzPts val="4800"/>
              <a:buChar char="●"/>
            </a:pPr>
            <a:r>
              <a:rPr lang="en-US"/>
              <a:t>Only willingness to learn and contribute is required.</a:t>
            </a:r>
            <a:endParaRPr/>
          </a:p>
          <a:p>
            <a:pPr indent="0" lvl="0" marL="457200" rtl="0" algn="l">
              <a:spcBef>
                <a:spcPts val="0"/>
              </a:spcBef>
              <a:spcAft>
                <a:spcPts val="0"/>
              </a:spcAft>
              <a:buNone/>
            </a:pPr>
            <a:r>
              <a:rPr lang="en-US"/>
              <a:t> </a:t>
            </a:r>
            <a:endParaRPr>
              <a:solidFill>
                <a:srgbClr val="A3A3A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5"/>
          <p:cNvSpPr txBox="1"/>
          <p:nvPr>
            <p:ph idx="4294967295" type="body"/>
          </p:nvPr>
        </p:nvSpPr>
        <p:spPr>
          <a:xfrm>
            <a:off x="4735500" y="3112975"/>
            <a:ext cx="15263100" cy="8698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US" sz="4600">
                <a:solidFill>
                  <a:srgbClr val="000000"/>
                </a:solidFill>
                <a:latin typeface="Helvetica Neue"/>
                <a:ea typeface="Helvetica Neue"/>
                <a:cs typeface="Helvetica Neue"/>
                <a:sym typeface="Helvetica Neue"/>
              </a:rPr>
              <a:t> </a:t>
            </a:r>
            <a:r>
              <a:rPr lang="en-US" sz="3600">
                <a:solidFill>
                  <a:srgbClr val="000000"/>
                </a:solidFill>
                <a:latin typeface="Helvetica Neue"/>
                <a:ea typeface="Helvetica Neue"/>
                <a:cs typeface="Helvetica Neue"/>
                <a:sym typeface="Helvetica Neue"/>
              </a:rPr>
              <a:t>I am</a:t>
            </a:r>
            <a:r>
              <a:rPr b="1" lang="en-US" sz="3600">
                <a:solidFill>
                  <a:srgbClr val="000000"/>
                </a:solidFill>
                <a:latin typeface="Helvetica Neue"/>
                <a:ea typeface="Helvetica Neue"/>
                <a:cs typeface="Helvetica Neue"/>
                <a:sym typeface="Helvetica Neue"/>
              </a:rPr>
              <a:t> Venkatesh Chaturvedi</a:t>
            </a:r>
            <a:r>
              <a:rPr lang="en-US" sz="3600">
                <a:solidFill>
                  <a:srgbClr val="000000"/>
                </a:solidFill>
                <a:latin typeface="Helvetica Neue"/>
                <a:ea typeface="Helvetica Neue"/>
                <a:cs typeface="Helvetica Neue"/>
                <a:sym typeface="Helvetica Neue"/>
              </a:rPr>
              <a:t>, the Android</a:t>
            </a:r>
            <a:r>
              <a:rPr b="1" lang="en-US" sz="3600">
                <a:solidFill>
                  <a:srgbClr val="000000"/>
                </a:solidFill>
                <a:latin typeface="Helvetica Neue"/>
                <a:ea typeface="Helvetica Neue"/>
                <a:cs typeface="Helvetica Neue"/>
                <a:sym typeface="Helvetica Neue"/>
              </a:rPr>
              <a:t> Lead</a:t>
            </a:r>
            <a:r>
              <a:rPr lang="en-US" sz="3600">
                <a:solidFill>
                  <a:srgbClr val="000000"/>
                </a:solidFill>
                <a:latin typeface="Helvetica Neue"/>
                <a:ea typeface="Helvetica Neue"/>
                <a:cs typeface="Helvetica Neue"/>
                <a:sym typeface="Helvetica Neue"/>
              </a:rPr>
              <a:t> in GDSC-Amity University, Lucknow.</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rPr lang="en-US" sz="3600">
                <a:solidFill>
                  <a:srgbClr val="000000"/>
                </a:solidFill>
                <a:latin typeface="Helvetica Neue"/>
                <a:ea typeface="Helvetica Neue"/>
                <a:cs typeface="Helvetica Neue"/>
                <a:sym typeface="Helvetica Neue"/>
              </a:rPr>
              <a:t> I am a 3rd CSE student at this University.</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rPr lang="en-US" sz="3600">
                <a:solidFill>
                  <a:srgbClr val="000000"/>
                </a:solidFill>
                <a:latin typeface="Helvetica Neue"/>
                <a:ea typeface="Helvetica Neue"/>
                <a:cs typeface="Helvetica Neue"/>
                <a:sym typeface="Helvetica Neue"/>
              </a:rPr>
              <a:t> I am very grateful to be a part of the Google Developer Student Clubs. I have always been amazed by the Android operating system. That is why I am currently working on a customized fork of the Android Open Source Project (AOSP). </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t/>
            </a:r>
            <a:endParaRPr sz="3600">
              <a:solidFill>
                <a:srgbClr val="000000"/>
              </a:solidFill>
              <a:latin typeface="Helvetica Neue"/>
              <a:ea typeface="Helvetica Neue"/>
              <a:cs typeface="Helvetica Neue"/>
              <a:sym typeface="Helvetica Neue"/>
            </a:endParaRPr>
          </a:p>
          <a:p>
            <a:pPr indent="0" lvl="0" marL="0" rtl="0" algn="ctr">
              <a:spcBef>
                <a:spcPts val="0"/>
              </a:spcBef>
              <a:spcAft>
                <a:spcPts val="0"/>
              </a:spcAft>
              <a:buNone/>
            </a:pPr>
            <a:r>
              <a:rPr lang="en-US" sz="3600">
                <a:solidFill>
                  <a:srgbClr val="000000"/>
                </a:solidFill>
                <a:latin typeface="Helvetica Neue"/>
                <a:ea typeface="Helvetica Neue"/>
                <a:cs typeface="Helvetica Neue"/>
                <a:sym typeface="Helvetica Neue"/>
              </a:rPr>
              <a:t>I am open to any kind of queries related to Android and will try my best to solve them. It will indeed be an honor for me to work with this team. </a:t>
            </a:r>
            <a:endParaRPr>
              <a:solidFill>
                <a:schemeClr val="accent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a:solidFill>
                <a:srgbClr val="676C72"/>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56"/>
          <p:cNvPicPr preferRelativeResize="0"/>
          <p:nvPr/>
        </p:nvPicPr>
        <p:blipFill rotWithShape="1">
          <a:blip r:embed="rId3">
            <a:alphaModFix/>
          </a:blip>
          <a:srcRect b="7940" l="0" r="0" t="7940"/>
          <a:stretch/>
        </p:blipFill>
        <p:spPr>
          <a:xfrm>
            <a:off x="2583775" y="7015825"/>
            <a:ext cx="3576900" cy="3761100"/>
          </a:xfrm>
          <a:prstGeom prst="rect">
            <a:avLst/>
          </a:prstGeom>
          <a:noFill/>
          <a:ln>
            <a:noFill/>
          </a:ln>
        </p:spPr>
      </p:pic>
      <p:sp>
        <p:nvSpPr>
          <p:cNvPr id="319" name="Google Shape;319;p56"/>
          <p:cNvSpPr txBox="1"/>
          <p:nvPr>
            <p:ph type="title"/>
          </p:nvPr>
        </p:nvSpPr>
        <p:spPr>
          <a:xfrm>
            <a:off x="2312675" y="419685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Cloud Lead</a:t>
            </a:r>
            <a:endParaRPr/>
          </a:p>
        </p:txBody>
      </p:sp>
      <p:sp>
        <p:nvSpPr>
          <p:cNvPr id="320" name="Google Shape;320;p56"/>
          <p:cNvSpPr txBox="1"/>
          <p:nvPr>
            <p:ph idx="1" type="subTitle"/>
          </p:nvPr>
        </p:nvSpPr>
        <p:spPr>
          <a:xfrm>
            <a:off x="6592325" y="8702175"/>
            <a:ext cx="10548300" cy="2002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4200">
                <a:solidFill>
                  <a:srgbClr val="4A86E8"/>
                </a:solidFill>
              </a:rPr>
              <a:t>Subhanshu Mohan Gupta</a:t>
            </a:r>
            <a:endParaRPr b="1" sz="4200">
              <a:solidFill>
                <a:srgbClr val="4A86E8"/>
              </a:solidFill>
            </a:endParaRPr>
          </a:p>
          <a:p>
            <a:pPr indent="0" lvl="0" marL="0" rtl="0" algn="l">
              <a:lnSpc>
                <a:spcPct val="115000"/>
              </a:lnSpc>
              <a:spcBef>
                <a:spcPts val="0"/>
              </a:spcBef>
              <a:spcAft>
                <a:spcPts val="0"/>
              </a:spcAft>
              <a:buClr>
                <a:schemeClr val="dk1"/>
              </a:buClr>
              <a:buSzPts val="1100"/>
              <a:buFont typeface="Arial"/>
              <a:buNone/>
            </a:pPr>
            <a:r>
              <a:rPr i="1" lang="en-US" sz="3900">
                <a:solidFill>
                  <a:srgbClr val="4A86E8"/>
                </a:solidFill>
              </a:rPr>
              <a:t>@subhanshugupta0@gmail.com</a:t>
            </a:r>
            <a:endParaRPr i="1" sz="3900">
              <a:solidFill>
                <a:srgbClr val="4A86E8"/>
              </a:solidFill>
            </a:endParaRPr>
          </a:p>
          <a:p>
            <a:pPr indent="0" lvl="0" marL="0" rtl="0" algn="l">
              <a:lnSpc>
                <a:spcPct val="115000"/>
              </a:lnSpc>
              <a:spcBef>
                <a:spcPts val="0"/>
              </a:spcBef>
              <a:spcAft>
                <a:spcPts val="0"/>
              </a:spcAft>
              <a:buClr>
                <a:schemeClr val="dk1"/>
              </a:buClr>
              <a:buSzPts val="1100"/>
              <a:buFont typeface="Arial"/>
              <a:buNone/>
            </a:pPr>
            <a:r>
              <a:rPr lang="en-US" sz="2200">
                <a:solidFill>
                  <a:schemeClr val="dk2"/>
                </a:solidFill>
              </a:rPr>
              <a:t>(E-Mail ID)</a:t>
            </a:r>
            <a:endParaRPr sz="2200">
              <a:solidFill>
                <a:schemeClr val="dk2"/>
              </a:solidFill>
            </a:endParaRPr>
          </a:p>
        </p:txBody>
      </p:sp>
      <p:sp>
        <p:nvSpPr>
          <p:cNvPr id="321" name="Google Shape;321;p56"/>
          <p:cNvSpPr txBox="1"/>
          <p:nvPr>
            <p:ph idx="2" type="subTitle"/>
          </p:nvPr>
        </p:nvSpPr>
        <p:spPr>
          <a:xfrm>
            <a:off x="2583775" y="5917450"/>
            <a:ext cx="10548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DevOps/AWS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p:nvPr/>
        </p:nvSpPr>
        <p:spPr>
          <a:xfrm>
            <a:off x="1273800" y="962525"/>
            <a:ext cx="22383000" cy="11359200"/>
          </a:xfrm>
          <a:prstGeom prst="rect">
            <a:avLst/>
          </a:prstGeom>
          <a:noFill/>
          <a:ln>
            <a:noFill/>
          </a:ln>
        </p:spPr>
        <p:txBody>
          <a:bodyPr anchorCtr="0" anchor="ctr" bIns="50800" lIns="50800" spcFirstLastPara="1" rIns="50800" wrap="square" tIns="50800">
            <a:noAutofit/>
          </a:bodyPr>
          <a:lstStyle/>
          <a:p>
            <a:pPr indent="0" lvl="0" marL="0" marR="0" rtl="0" algn="l">
              <a:lnSpc>
                <a:spcPct val="180952"/>
              </a:lnSpc>
              <a:spcBef>
                <a:spcPts val="0"/>
              </a:spcBef>
              <a:spcAft>
                <a:spcPts val="0"/>
              </a:spcAft>
              <a:buClr>
                <a:srgbClr val="09BCD3"/>
              </a:buClr>
              <a:buFont typeface="Roboto Mono"/>
              <a:buNone/>
            </a:pPr>
            <a:r>
              <a:rPr lang="en-US" sz="3000">
                <a:solidFill>
                  <a:srgbClr val="09BCD3"/>
                </a:solidFill>
                <a:latin typeface="Roboto Mono"/>
                <a:ea typeface="Roboto Mono"/>
                <a:cs typeface="Roboto Mono"/>
                <a:sym typeface="Roboto Mono"/>
              </a:rPr>
              <a:t>Myself </a:t>
            </a:r>
            <a:r>
              <a:rPr lang="en-US" sz="3000">
                <a:solidFill>
                  <a:srgbClr val="FF9900"/>
                </a:solidFill>
                <a:latin typeface="Roboto Mono"/>
                <a:ea typeface="Roboto Mono"/>
                <a:cs typeface="Roboto Mono"/>
                <a:sym typeface="Roboto Mono"/>
              </a:rPr>
              <a:t>Subhanshu Mohan Gupta</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AAAAA"/>
                </a:solidFill>
                <a:latin typeface="Roboto Mono"/>
                <a:ea typeface="Roboto Mono"/>
                <a:cs typeface="Roboto Mono"/>
                <a:sym typeface="Roboto Mono"/>
              </a:rPr>
              <a:t>// </a:t>
            </a:r>
            <a:r>
              <a:rPr lang="en-US" sz="3000">
                <a:solidFill>
                  <a:srgbClr val="AAAAAA"/>
                </a:solidFill>
                <a:latin typeface="Roboto Mono"/>
                <a:ea typeface="Roboto Mono"/>
                <a:cs typeface="Roboto Mono"/>
                <a:sym typeface="Roboto Mono"/>
              </a:rPr>
              <a:t>deploying applications and exploring various DevOps tools in cloud</a:t>
            </a:r>
            <a:endParaRPr b="1" i="0" sz="3000" u="none" cap="none" strike="noStrike">
              <a:solidFill>
                <a:srgbClr val="000000"/>
              </a:solidFill>
              <a:latin typeface="Times"/>
              <a:ea typeface="Times"/>
              <a:cs typeface="Times"/>
              <a:sym typeface="Times"/>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09BCD3"/>
                </a:solidFill>
                <a:latin typeface="Roboto Mono"/>
                <a:ea typeface="Roboto Mono"/>
                <a:cs typeface="Roboto Mono"/>
                <a:sym typeface="Roboto Mono"/>
              </a:rPr>
              <a:t>int</a:t>
            </a:r>
            <a:r>
              <a:rPr b="0" i="0" lang="en-US" sz="3000" u="none" cap="none" strike="noStrike">
                <a:solidFill>
                  <a:srgbClr val="FFFFFF"/>
                </a:solidFill>
                <a:latin typeface="Roboto Mono"/>
                <a:ea typeface="Roboto Mono"/>
                <a:cs typeface="Roboto Mono"/>
                <a:sym typeface="Roboto Mono"/>
              </a:rPr>
              <a:t> </a:t>
            </a:r>
            <a:r>
              <a:rPr lang="en-US" sz="3000">
                <a:solidFill>
                  <a:srgbClr val="FFFFFF"/>
                </a:solidFill>
                <a:latin typeface="Roboto Mono"/>
                <a:ea typeface="Roboto Mono"/>
                <a:cs typeface="Roboto Mono"/>
                <a:sym typeface="Roboto Mono"/>
              </a:rPr>
              <a:t>semester</a:t>
            </a:r>
            <a:r>
              <a:rPr b="0" i="0" lang="en-US" sz="3000" u="none" cap="none" strike="noStrike">
                <a:solidFill>
                  <a:srgbClr val="FFFFFF"/>
                </a:solidFill>
                <a:latin typeface="Roboto Mono"/>
                <a:ea typeface="Roboto Mono"/>
                <a:cs typeface="Roboto Mono"/>
                <a:sym typeface="Roboto Mono"/>
              </a:rPr>
              <a:t> </a:t>
            </a:r>
            <a:r>
              <a:rPr b="0" i="0" lang="en-US" sz="3000" u="none" cap="none" strike="noStrike">
                <a:solidFill>
                  <a:srgbClr val="A3A3A3"/>
                </a:solidFill>
                <a:latin typeface="Roboto Mono"/>
                <a:ea typeface="Roboto Mono"/>
                <a:cs typeface="Roboto Mono"/>
                <a:sym typeface="Roboto Mono"/>
              </a:rPr>
              <a:t>=</a:t>
            </a:r>
            <a:r>
              <a:rPr b="0" i="0" lang="en-US" sz="3000" u="none" cap="none" strike="noStrike">
                <a:solidFill>
                  <a:srgbClr val="FFFFFF"/>
                </a:solidFill>
                <a:latin typeface="Roboto Mono"/>
                <a:ea typeface="Roboto Mono"/>
                <a:cs typeface="Roboto Mono"/>
                <a:sym typeface="Roboto Mono"/>
              </a:rPr>
              <a:t> </a:t>
            </a:r>
            <a:r>
              <a:rPr lang="en-US" sz="3000">
                <a:solidFill>
                  <a:srgbClr val="F4B401"/>
                </a:solidFill>
                <a:latin typeface="Roboto Mono"/>
                <a:ea typeface="Roboto Mono"/>
                <a:cs typeface="Roboto Mono"/>
                <a:sym typeface="Roboto Mono"/>
              </a:rPr>
              <a:t>5</a:t>
            </a:r>
            <a:r>
              <a:rPr b="0" i="0" lang="en-US" sz="3000" u="none" cap="none" strike="noStrike">
                <a:solidFill>
                  <a:srgbClr val="A3A3A3"/>
                </a:solidFill>
                <a:latin typeface="Roboto Mono"/>
                <a:ea typeface="Roboto Mono"/>
                <a:cs typeface="Roboto Mono"/>
                <a:sym typeface="Roboto Mono"/>
              </a:rPr>
              <a:t>;</a:t>
            </a:r>
            <a:endParaRPr b="0" i="0" sz="3000" u="none" cap="none" strike="noStrike">
              <a:solidFill>
                <a:srgbClr val="A3A3A3"/>
              </a:solidFill>
              <a:latin typeface="Roboto Mono"/>
              <a:ea typeface="Roboto Mono"/>
              <a:cs typeface="Roboto Mono"/>
              <a:sym typeface="Roboto Mono"/>
            </a:endParaRPr>
          </a:p>
          <a:p>
            <a:pPr indent="0" lvl="0" marL="0" marR="0" rtl="0" algn="l">
              <a:lnSpc>
                <a:spcPct val="180952"/>
              </a:lnSpc>
              <a:spcBef>
                <a:spcPts val="0"/>
              </a:spcBef>
              <a:spcAft>
                <a:spcPts val="0"/>
              </a:spcAft>
              <a:buClr>
                <a:srgbClr val="FFFFFF"/>
              </a:buClr>
              <a:buFont typeface="Roboto Mono"/>
              <a:buNone/>
            </a:pPr>
            <a:r>
              <a:rPr lang="en-US" sz="3000">
                <a:solidFill>
                  <a:srgbClr val="A3A3A3"/>
                </a:solidFill>
                <a:latin typeface="Roboto Mono"/>
                <a:ea typeface="Roboto Mono"/>
                <a:cs typeface="Roboto Mono"/>
                <a:sym typeface="Roboto Mono"/>
              </a:rPr>
              <a:t>		</a:t>
            </a:r>
            <a:r>
              <a:rPr lang="en-US" sz="3000">
                <a:solidFill>
                  <a:srgbClr val="09BCD3"/>
                </a:solidFill>
                <a:latin typeface="Roboto Mono"/>
                <a:ea typeface="Roboto Mono"/>
                <a:cs typeface="Roboto Mono"/>
                <a:sym typeface="Roboto Mono"/>
              </a:rPr>
              <a:t>char</a:t>
            </a:r>
            <a:r>
              <a:rPr lang="en-US" sz="3000">
                <a:solidFill>
                  <a:srgbClr val="A3A3A3"/>
                </a:solidFill>
                <a:latin typeface="Roboto Mono"/>
                <a:ea typeface="Roboto Mono"/>
                <a:cs typeface="Roboto Mono"/>
                <a:sym typeface="Roboto Mono"/>
              </a:rPr>
              <a:t> </a:t>
            </a:r>
            <a:r>
              <a:rPr lang="en-US" sz="3000">
                <a:solidFill>
                  <a:schemeClr val="lt1"/>
                </a:solidFill>
                <a:latin typeface="Roboto Mono"/>
                <a:ea typeface="Roboto Mono"/>
                <a:cs typeface="Roboto Mono"/>
                <a:sym typeface="Roboto Mono"/>
              </a:rPr>
              <a:t>x[100]</a:t>
            </a:r>
            <a:r>
              <a:rPr lang="en-US" sz="3000">
                <a:solidFill>
                  <a:srgbClr val="A3A3A3"/>
                </a:solidFill>
                <a:latin typeface="Roboto Mono"/>
                <a:ea typeface="Roboto Mono"/>
                <a:cs typeface="Roboto Mono"/>
                <a:sym typeface="Roboto Mono"/>
              </a:rPr>
              <a:t> = </a:t>
            </a:r>
            <a:r>
              <a:rPr lang="en-US" sz="3000">
                <a:solidFill>
                  <a:srgbClr val="1A73E8"/>
                </a:solidFill>
                <a:latin typeface="Roboto Mono"/>
                <a:ea typeface="Roboto Mono"/>
                <a:cs typeface="Roboto Mono"/>
                <a:sym typeface="Roboto Mono"/>
              </a:rPr>
              <a:t>“currently pursuing BTech(CSE) from Amity University Lucknow”</a:t>
            </a:r>
            <a:r>
              <a:rPr lang="en-US" sz="3000">
                <a:solidFill>
                  <a:srgbClr val="A3A3A3"/>
                </a:solidFill>
                <a:latin typeface="Roboto Mono"/>
                <a:ea typeface="Roboto Mono"/>
                <a:cs typeface="Roboto Mono"/>
                <a:sym typeface="Roboto Mono"/>
              </a:rPr>
              <a:t>;</a:t>
            </a:r>
            <a:endParaRPr sz="3000">
              <a:solidFill>
                <a:srgbClr val="A3A3A3"/>
              </a:solidFill>
              <a:latin typeface="Roboto Mono"/>
              <a:ea typeface="Roboto Mono"/>
              <a:cs typeface="Roboto Mono"/>
              <a:sym typeface="Roboto Mono"/>
            </a:endParaRPr>
          </a:p>
          <a:p>
            <a:pPr indent="0" lvl="0" marL="0" marR="0" rtl="0" algn="l">
              <a:lnSpc>
                <a:spcPct val="180952"/>
              </a:lnSpc>
              <a:spcBef>
                <a:spcPts val="0"/>
              </a:spcBef>
              <a:spcAft>
                <a:spcPts val="0"/>
              </a:spcAft>
              <a:buClr>
                <a:srgbClr val="FFFFFF"/>
              </a:buClr>
              <a:buFont typeface="Roboto Mono"/>
              <a:buNone/>
            </a:pPr>
            <a:r>
              <a:rPr b="0" i="0" lang="en-US" sz="3000" u="none" cap="none" strike="noStrike">
                <a:solidFill>
                  <a:srgbClr val="FFFFFF"/>
                </a:solidFill>
                <a:latin typeface="Roboto Mono"/>
                <a:ea typeface="Roboto Mono"/>
                <a:cs typeface="Roboto Mono"/>
                <a:sym typeface="Roboto Mono"/>
              </a:rPr>
              <a:t>    </a:t>
            </a:r>
            <a:r>
              <a:rPr lang="en-US" sz="3000">
                <a:solidFill>
                  <a:srgbClr val="FFFFFF"/>
                </a:solidFill>
                <a:latin typeface="Roboto Mono"/>
                <a:ea typeface="Roboto Mono"/>
                <a:cs typeface="Roboto Mono"/>
                <a:sym typeface="Roboto Mono"/>
              </a:rPr>
              <a:t>printf(</a:t>
            </a:r>
            <a:r>
              <a:rPr lang="en-US" sz="3000">
                <a:solidFill>
                  <a:srgbClr val="1A73E8"/>
                </a:solidFill>
                <a:latin typeface="Roboto Mono"/>
                <a:ea typeface="Roboto Mono"/>
                <a:cs typeface="Roboto Mono"/>
                <a:sym typeface="Roboto Mono"/>
              </a:rPr>
              <a:t>“%d \n%s”</a:t>
            </a:r>
            <a:r>
              <a:rPr lang="en-US" sz="3000">
                <a:solidFill>
                  <a:srgbClr val="FFFFFF"/>
                </a:solidFill>
                <a:latin typeface="Roboto Mono"/>
                <a:ea typeface="Roboto Mono"/>
                <a:cs typeface="Roboto Mono"/>
                <a:sym typeface="Roboto Mono"/>
              </a:rPr>
              <a:t>, semester, x);</a:t>
            </a:r>
            <a:endParaRPr sz="3000">
              <a:solidFill>
                <a:srgbClr val="FFFFFF"/>
              </a:solidFill>
              <a:latin typeface="Roboto Mono"/>
              <a:ea typeface="Roboto Mono"/>
              <a:cs typeface="Roboto Mono"/>
              <a:sym typeface="Roboto Mono"/>
            </a:endParaRPr>
          </a:p>
          <a:p>
            <a:pPr indent="0" lvl="0" marL="0" marR="0" rtl="0" algn="l">
              <a:lnSpc>
                <a:spcPct val="180952"/>
              </a:lnSpc>
              <a:spcBef>
                <a:spcPts val="0"/>
              </a:spcBef>
              <a:spcAft>
                <a:spcPts val="0"/>
              </a:spcAft>
              <a:buClr>
                <a:srgbClr val="FFFFFF"/>
              </a:buClr>
              <a:buFont typeface="Roboto Mono"/>
              <a:buNone/>
            </a:pPr>
            <a:r>
              <a:rPr lang="en-US" sz="3000">
                <a:solidFill>
                  <a:srgbClr val="FFFFFF"/>
                </a:solidFill>
                <a:latin typeface="Roboto Mono"/>
                <a:ea typeface="Roboto Mono"/>
                <a:cs typeface="Roboto Mono"/>
                <a:sym typeface="Roboto Mono"/>
              </a:rPr>
              <a:t>		printf(“</a:t>
            </a:r>
            <a:r>
              <a:rPr lang="en-US" sz="3000">
                <a:solidFill>
                  <a:schemeClr val="lt1"/>
                </a:solidFill>
                <a:latin typeface="Roboto Mono"/>
                <a:ea typeface="Roboto Mono"/>
                <a:cs typeface="Roboto Mono"/>
                <a:sym typeface="Roboto Mono"/>
              </a:rPr>
              <a:t>\n</a:t>
            </a:r>
            <a:r>
              <a:rPr lang="en-US" sz="3000">
                <a:solidFill>
                  <a:srgbClr val="FCE5CD"/>
                </a:solidFill>
                <a:latin typeface="Roboto Mono"/>
                <a:ea typeface="Roboto Mono"/>
                <a:cs typeface="Roboto Mono"/>
                <a:sym typeface="Roboto Mono"/>
              </a:rPr>
              <a:t>I’m a Cloud Lead in GDSC-Amity University Lucknow &amp; I’m very delighted to be a </a:t>
            </a:r>
            <a:endParaRPr sz="3000">
              <a:solidFill>
                <a:srgbClr val="FCE5CD"/>
              </a:solidFill>
              <a:latin typeface="Roboto Mono"/>
              <a:ea typeface="Roboto Mono"/>
              <a:cs typeface="Roboto Mono"/>
              <a:sym typeface="Roboto Mono"/>
            </a:endParaRPr>
          </a:p>
          <a:p>
            <a:pPr indent="457200" lvl="0" marL="2743200" marR="0" rtl="0" algn="l">
              <a:lnSpc>
                <a:spcPct val="180952"/>
              </a:lnSpc>
              <a:spcBef>
                <a:spcPts val="0"/>
              </a:spcBef>
              <a:spcAft>
                <a:spcPts val="0"/>
              </a:spcAft>
              <a:buClr>
                <a:srgbClr val="FFFFFF"/>
              </a:buClr>
              <a:buFont typeface="Roboto Mono"/>
              <a:buNone/>
            </a:pPr>
            <a:r>
              <a:rPr lang="en-US" sz="3000">
                <a:solidFill>
                  <a:srgbClr val="FCE5CD"/>
                </a:solidFill>
                <a:latin typeface="Roboto Mono"/>
                <a:ea typeface="Roboto Mono"/>
                <a:cs typeface="Roboto Mono"/>
                <a:sym typeface="Roboto Mono"/>
              </a:rPr>
              <a:t>part in this community</a:t>
            </a:r>
            <a:r>
              <a:rPr lang="en-US" sz="3000">
                <a:solidFill>
                  <a:srgbClr val="FFFFFF"/>
                </a:solidFill>
                <a:latin typeface="Roboto Mono"/>
                <a:ea typeface="Roboto Mono"/>
                <a:cs typeface="Roboto Mono"/>
                <a:sym typeface="Roboto Mono"/>
              </a:rPr>
              <a:t>”);</a:t>
            </a:r>
            <a:endParaRPr sz="3000">
              <a:solidFill>
                <a:srgbClr val="FFFFFF"/>
              </a:solidFill>
              <a:latin typeface="Roboto Mono"/>
              <a:ea typeface="Roboto Mono"/>
              <a:cs typeface="Roboto Mono"/>
              <a:sym typeface="Roboto Mono"/>
            </a:endParaRPr>
          </a:p>
          <a:p>
            <a:pPr indent="0" lvl="0" marL="0" marR="0" rtl="0" algn="l">
              <a:lnSpc>
                <a:spcPct val="180952"/>
              </a:lnSpc>
              <a:spcBef>
                <a:spcPts val="0"/>
              </a:spcBef>
              <a:spcAft>
                <a:spcPts val="0"/>
              </a:spcAft>
              <a:buClr>
                <a:srgbClr val="FFFFFF"/>
              </a:buClr>
              <a:buFont typeface="Roboto Mono"/>
              <a:buNone/>
            </a:pPr>
            <a:r>
              <a:rPr lang="en-US" sz="3000">
                <a:solidFill>
                  <a:srgbClr val="FFFFFF"/>
                </a:solidFill>
                <a:latin typeface="Roboto Mono"/>
                <a:ea typeface="Roboto Mono"/>
                <a:cs typeface="Roboto Mono"/>
                <a:sym typeface="Roboto Mono"/>
              </a:rPr>
              <a:t>		</a:t>
            </a:r>
            <a:r>
              <a:rPr lang="en-US" sz="3000">
                <a:solidFill>
                  <a:schemeClr val="lt1"/>
                </a:solidFill>
                <a:latin typeface="Roboto Mono"/>
                <a:ea typeface="Roboto Mono"/>
                <a:cs typeface="Roboto Mono"/>
                <a:sym typeface="Roboto Mono"/>
              </a:rPr>
              <a:t>printf(“\n</a:t>
            </a:r>
            <a:r>
              <a:rPr lang="en-US" sz="3000">
                <a:solidFill>
                  <a:srgbClr val="FCE5CD"/>
                </a:solidFill>
                <a:latin typeface="Roboto Mono"/>
                <a:ea typeface="Roboto Mono"/>
                <a:cs typeface="Roboto Mono"/>
                <a:sym typeface="Roboto Mono"/>
              </a:rPr>
              <a:t>Since my 4th semester, I’ve always been driven to pursue this field as my career</a:t>
            </a:r>
            <a:endParaRPr sz="3000">
              <a:solidFill>
                <a:srgbClr val="FCE5CD"/>
              </a:solidFill>
              <a:latin typeface="Roboto Mono"/>
              <a:ea typeface="Roboto Mono"/>
              <a:cs typeface="Roboto Mono"/>
              <a:sym typeface="Roboto Mono"/>
            </a:endParaRPr>
          </a:p>
          <a:p>
            <a:pPr indent="0" lvl="0" marL="914400" marR="0" rtl="0" algn="l">
              <a:lnSpc>
                <a:spcPct val="180952"/>
              </a:lnSpc>
              <a:spcBef>
                <a:spcPts val="0"/>
              </a:spcBef>
              <a:spcAft>
                <a:spcPts val="0"/>
              </a:spcAft>
              <a:buClr>
                <a:srgbClr val="FFFFFF"/>
              </a:buClr>
              <a:buFont typeface="Roboto Mono"/>
              <a:buNone/>
            </a:pPr>
            <a:r>
              <a:rPr lang="en-US" sz="3000">
                <a:solidFill>
                  <a:srgbClr val="FCE5CD"/>
                </a:solidFill>
                <a:latin typeface="Roboto Mono"/>
                <a:ea typeface="Roboto Mono"/>
                <a:cs typeface="Roboto Mono"/>
                <a:sym typeface="Roboto Mono"/>
              </a:rPr>
              <a:t>				  because it is an exciting and fulfilling field as cloud engineers get to solve </a:t>
            </a:r>
            <a:endParaRPr sz="3000">
              <a:solidFill>
                <a:srgbClr val="FCE5CD"/>
              </a:solidFill>
              <a:latin typeface="Roboto Mono"/>
              <a:ea typeface="Roboto Mono"/>
              <a:cs typeface="Roboto Mono"/>
              <a:sym typeface="Roboto Mono"/>
            </a:endParaRPr>
          </a:p>
          <a:p>
            <a:pPr indent="457200" lvl="0" marL="2743200" marR="0" rtl="0" algn="l">
              <a:lnSpc>
                <a:spcPct val="180952"/>
              </a:lnSpc>
              <a:spcBef>
                <a:spcPts val="0"/>
              </a:spcBef>
              <a:spcAft>
                <a:spcPts val="0"/>
              </a:spcAft>
              <a:buClr>
                <a:srgbClr val="FFFFFF"/>
              </a:buClr>
              <a:buFont typeface="Roboto Mono"/>
              <a:buNone/>
            </a:pPr>
            <a:r>
              <a:rPr lang="en-US" sz="3000">
                <a:solidFill>
                  <a:srgbClr val="FCE5CD"/>
                </a:solidFill>
                <a:latin typeface="Roboto Mono"/>
                <a:ea typeface="Roboto Mono"/>
                <a:cs typeface="Roboto Mono"/>
                <a:sym typeface="Roboto Mono"/>
              </a:rPr>
              <a:t>real-world problems that affect people around the world &amp; on top of that cloud </a:t>
            </a:r>
            <a:endParaRPr sz="3000">
              <a:solidFill>
                <a:srgbClr val="FCE5CD"/>
              </a:solidFill>
              <a:latin typeface="Roboto Mono"/>
              <a:ea typeface="Roboto Mono"/>
              <a:cs typeface="Roboto Mono"/>
              <a:sym typeface="Roboto Mono"/>
            </a:endParaRPr>
          </a:p>
          <a:p>
            <a:pPr indent="457200" lvl="0" marL="2743200" marR="0" rtl="0" algn="l">
              <a:lnSpc>
                <a:spcPct val="180952"/>
              </a:lnSpc>
              <a:spcBef>
                <a:spcPts val="0"/>
              </a:spcBef>
              <a:spcAft>
                <a:spcPts val="0"/>
              </a:spcAft>
              <a:buClr>
                <a:srgbClr val="FFFFFF"/>
              </a:buClr>
              <a:buFont typeface="Roboto Mono"/>
              <a:buNone/>
            </a:pPr>
            <a:r>
              <a:rPr lang="en-US" sz="3000">
                <a:solidFill>
                  <a:srgbClr val="FCE5CD"/>
                </a:solidFill>
                <a:latin typeface="Roboto Mono"/>
                <a:ea typeface="Roboto Mono"/>
                <a:cs typeface="Roboto Mono"/>
                <a:sym typeface="Roboto Mono"/>
              </a:rPr>
              <a:t>computing involves creative and varied skills that branch off of software </a:t>
            </a:r>
            <a:endParaRPr sz="3000">
              <a:solidFill>
                <a:srgbClr val="FCE5CD"/>
              </a:solidFill>
              <a:latin typeface="Roboto Mono"/>
              <a:ea typeface="Roboto Mono"/>
              <a:cs typeface="Roboto Mono"/>
              <a:sym typeface="Roboto Mono"/>
            </a:endParaRPr>
          </a:p>
          <a:p>
            <a:pPr indent="457200" lvl="0" marL="2743200" marR="0" rtl="0" algn="l">
              <a:lnSpc>
                <a:spcPct val="180952"/>
              </a:lnSpc>
              <a:spcBef>
                <a:spcPts val="0"/>
              </a:spcBef>
              <a:spcAft>
                <a:spcPts val="0"/>
              </a:spcAft>
              <a:buClr>
                <a:srgbClr val="FFFFFF"/>
              </a:buClr>
              <a:buFont typeface="Roboto Mono"/>
              <a:buNone/>
            </a:pPr>
            <a:r>
              <a:rPr lang="en-US" sz="3000">
                <a:solidFill>
                  <a:srgbClr val="FCE5CD"/>
                </a:solidFill>
                <a:latin typeface="Roboto Mono"/>
                <a:ea typeface="Roboto Mono"/>
                <a:cs typeface="Roboto Mono"/>
                <a:sym typeface="Roboto Mono"/>
              </a:rPr>
              <a:t>development</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457200" lvl="0" marL="457200" rtl="0" algn="l">
              <a:lnSpc>
                <a:spcPct val="180952"/>
              </a:lnSpc>
              <a:spcBef>
                <a:spcPts val="0"/>
              </a:spcBef>
              <a:spcAft>
                <a:spcPts val="0"/>
              </a:spcAft>
              <a:buClr>
                <a:schemeClr val="lt1"/>
              </a:buClr>
              <a:buFont typeface="Roboto Mono"/>
              <a:buNone/>
            </a:pPr>
            <a:r>
              <a:rPr lang="en-US" sz="3000">
                <a:solidFill>
                  <a:schemeClr val="lt1"/>
                </a:solidFill>
                <a:latin typeface="Roboto Mono"/>
                <a:ea typeface="Roboto Mono"/>
                <a:cs typeface="Roboto Mono"/>
                <a:sym typeface="Roboto Mono"/>
              </a:rPr>
              <a:t>printf(“\n</a:t>
            </a:r>
            <a:r>
              <a:rPr lang="en-US" sz="3000">
                <a:solidFill>
                  <a:srgbClr val="FCE5CD"/>
                </a:solidFill>
                <a:latin typeface="Roboto Mono"/>
                <a:ea typeface="Roboto Mono"/>
                <a:cs typeface="Roboto Mono"/>
                <a:sym typeface="Roboto Mono"/>
              </a:rPr>
              <a:t>If you’ve any queries related to this field then you know whom to ask about it</a:t>
            </a:r>
            <a:r>
              <a:rPr lang="en-US" sz="3000">
                <a:solidFill>
                  <a:schemeClr val="lt1"/>
                </a:solidFill>
                <a:latin typeface="Roboto Mono"/>
                <a:ea typeface="Roboto Mono"/>
                <a:cs typeface="Roboto Mono"/>
                <a:sym typeface="Roboto Mono"/>
              </a:rPr>
              <a:t>”);</a:t>
            </a:r>
            <a:endParaRPr sz="3000">
              <a:solidFill>
                <a:schemeClr val="lt1"/>
              </a:solidFill>
              <a:latin typeface="Roboto Mono"/>
              <a:ea typeface="Roboto Mono"/>
              <a:cs typeface="Roboto Mono"/>
              <a:sym typeface="Roboto Mono"/>
            </a:endParaRPr>
          </a:p>
          <a:p>
            <a:pPr indent="457200" lvl="0" marL="457200" rtl="0" algn="l">
              <a:lnSpc>
                <a:spcPct val="180952"/>
              </a:lnSpc>
              <a:spcBef>
                <a:spcPts val="0"/>
              </a:spcBef>
              <a:spcAft>
                <a:spcPts val="0"/>
              </a:spcAft>
              <a:buClr>
                <a:schemeClr val="lt1"/>
              </a:buClr>
              <a:buFont typeface="Roboto Mono"/>
              <a:buNone/>
            </a:pPr>
            <a:r>
              <a:rPr b="0" i="0" lang="en-US" sz="3000" u="none" cap="none" strike="noStrike">
                <a:solidFill>
                  <a:srgbClr val="A3A3A3"/>
                </a:solidFill>
                <a:latin typeface="Roboto Mono"/>
                <a:ea typeface="Roboto Mono"/>
                <a:cs typeface="Roboto Mono"/>
                <a:sym typeface="Roboto Mono"/>
              </a:rPr>
              <a:t>}</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8"/>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Data Science Lead</a:t>
            </a:r>
            <a:endParaRPr/>
          </a:p>
        </p:txBody>
      </p:sp>
      <p:sp>
        <p:nvSpPr>
          <p:cNvPr id="332" name="Google Shape;332;p58"/>
          <p:cNvSpPr txBox="1"/>
          <p:nvPr>
            <p:ph idx="2" type="body"/>
          </p:nvPr>
        </p:nvSpPr>
        <p:spPr>
          <a:xfrm>
            <a:off x="7001300" y="6102575"/>
            <a:ext cx="113823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t>.</a:t>
            </a:r>
            <a:endParaRPr/>
          </a:p>
        </p:txBody>
      </p:sp>
      <p:sp>
        <p:nvSpPr>
          <p:cNvPr id="333" name="Google Shape;333;p58"/>
          <p:cNvSpPr/>
          <p:nvPr/>
        </p:nvSpPr>
        <p:spPr>
          <a:xfrm>
            <a:off x="8855100" y="6591875"/>
            <a:ext cx="6673800" cy="339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5700">
                <a:solidFill>
                  <a:srgbClr val="FF8A65"/>
                </a:solidFill>
              </a:rPr>
              <a:t>Radha Agrawal</a:t>
            </a:r>
            <a:endParaRPr sz="5700">
              <a:solidFill>
                <a:srgbClr val="FF8A65"/>
              </a:solidFill>
            </a:endParaRPr>
          </a:p>
          <a:p>
            <a:pPr indent="0" lvl="0" marL="0" rtl="0" algn="l">
              <a:spcBef>
                <a:spcPts val="0"/>
              </a:spcBef>
              <a:spcAft>
                <a:spcPts val="0"/>
              </a:spcAft>
              <a:buNone/>
            </a:pPr>
            <a:r>
              <a:rPr lang="en-US" sz="5700">
                <a:solidFill>
                  <a:srgbClr val="FF8A65"/>
                </a:solidFill>
              </a:rPr>
              <a:t>@Radha919</a:t>
            </a:r>
            <a:endParaRPr sz="5700">
              <a:solidFill>
                <a:srgbClr val="FF8A65"/>
              </a:solidFill>
            </a:endParaRPr>
          </a:p>
          <a:p>
            <a:pPr indent="0" lvl="0" marL="0" rtl="0" algn="l">
              <a:spcBef>
                <a:spcPts val="0"/>
              </a:spcBef>
              <a:spcAft>
                <a:spcPts val="0"/>
              </a:spcAft>
              <a:buNone/>
            </a:pPr>
            <a:r>
              <a:rPr lang="en-US" sz="5700">
                <a:solidFill>
                  <a:srgbClr val="FF8A65"/>
                </a:solidFill>
              </a:rPr>
              <a:t>Telegram username</a:t>
            </a:r>
            <a:endParaRPr sz="5700">
              <a:solidFill>
                <a:srgbClr val="FF8A65"/>
              </a:solidFill>
            </a:endParaRPr>
          </a:p>
        </p:txBody>
      </p:sp>
      <p:pic>
        <p:nvPicPr>
          <p:cNvPr id="334" name="Google Shape;334;p58"/>
          <p:cNvPicPr preferRelativeResize="0"/>
          <p:nvPr/>
        </p:nvPicPr>
        <p:blipFill>
          <a:blip r:embed="rId3">
            <a:alphaModFix/>
          </a:blip>
          <a:stretch>
            <a:fillRect/>
          </a:stretch>
        </p:blipFill>
        <p:spPr>
          <a:xfrm>
            <a:off x="3591625" y="6018188"/>
            <a:ext cx="4023826" cy="45457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9"/>
          <p:cNvSpPr txBox="1"/>
          <p:nvPr>
            <p:ph idx="2" type="body"/>
          </p:nvPr>
        </p:nvSpPr>
        <p:spPr>
          <a:xfrm>
            <a:off x="2477575" y="3684900"/>
            <a:ext cx="15843300" cy="8429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US" sz="4900">
                <a:latin typeface="Times New Roman"/>
                <a:ea typeface="Times New Roman"/>
                <a:cs typeface="Times New Roman"/>
                <a:sym typeface="Times New Roman"/>
              </a:rPr>
              <a:t>I am </a:t>
            </a:r>
            <a:r>
              <a:rPr b="1" lang="en-US" sz="4900">
                <a:latin typeface="Times New Roman"/>
                <a:ea typeface="Times New Roman"/>
                <a:cs typeface="Times New Roman"/>
                <a:sym typeface="Times New Roman"/>
              </a:rPr>
              <a:t>Radha Agrawal</a:t>
            </a:r>
            <a:r>
              <a:rPr lang="en-US" sz="4900">
                <a:latin typeface="Times New Roman"/>
                <a:ea typeface="Times New Roman"/>
                <a:cs typeface="Times New Roman"/>
                <a:sym typeface="Times New Roman"/>
              </a:rPr>
              <a:t> currently in 3rd year CSE student in Amity University, Lucknow.</a:t>
            </a:r>
            <a:endParaRPr sz="4900">
              <a:latin typeface="Times New Roman"/>
              <a:ea typeface="Times New Roman"/>
              <a:cs typeface="Times New Roman"/>
              <a:sym typeface="Times New Roman"/>
            </a:endParaRPr>
          </a:p>
          <a:p>
            <a:pPr indent="0" lvl="0" marL="0" rtl="0" algn="ctr">
              <a:spcBef>
                <a:spcPts val="0"/>
              </a:spcBef>
              <a:spcAft>
                <a:spcPts val="0"/>
              </a:spcAft>
              <a:buNone/>
            </a:pPr>
            <a:r>
              <a:rPr lang="en-US" sz="4900">
                <a:latin typeface="Times New Roman"/>
                <a:ea typeface="Times New Roman"/>
                <a:cs typeface="Times New Roman"/>
                <a:sym typeface="Times New Roman"/>
              </a:rPr>
              <a:t>I am a </a:t>
            </a:r>
            <a:r>
              <a:rPr b="1" lang="en-US" sz="4900">
                <a:latin typeface="Times New Roman"/>
                <a:ea typeface="Times New Roman"/>
                <a:cs typeface="Times New Roman"/>
                <a:sym typeface="Times New Roman"/>
              </a:rPr>
              <a:t>Data Science Lead</a:t>
            </a:r>
            <a:r>
              <a:rPr lang="en-US" sz="4900">
                <a:latin typeface="Times New Roman"/>
                <a:ea typeface="Times New Roman"/>
                <a:cs typeface="Times New Roman"/>
                <a:sym typeface="Times New Roman"/>
              </a:rPr>
              <a:t> in GDSC, Amity Lucknow.</a:t>
            </a:r>
            <a:endParaRPr sz="4900">
              <a:latin typeface="Times New Roman"/>
              <a:ea typeface="Times New Roman"/>
              <a:cs typeface="Times New Roman"/>
              <a:sym typeface="Times New Roman"/>
            </a:endParaRPr>
          </a:p>
          <a:p>
            <a:pPr indent="0" lvl="0" marL="0" rtl="0" algn="ctr">
              <a:spcBef>
                <a:spcPts val="0"/>
              </a:spcBef>
              <a:spcAft>
                <a:spcPts val="0"/>
              </a:spcAft>
              <a:buNone/>
            </a:pPr>
            <a:r>
              <a:rPr lang="en-US" sz="4900">
                <a:latin typeface="Times New Roman"/>
                <a:ea typeface="Times New Roman"/>
                <a:cs typeface="Times New Roman"/>
                <a:sym typeface="Times New Roman"/>
              </a:rPr>
              <a:t>I am really very excited to be a part of this club and given an </a:t>
            </a:r>
            <a:r>
              <a:rPr lang="en-US" sz="4900">
                <a:latin typeface="Times New Roman"/>
                <a:ea typeface="Times New Roman"/>
                <a:cs typeface="Times New Roman"/>
                <a:sym typeface="Times New Roman"/>
              </a:rPr>
              <a:t>opportunity</a:t>
            </a:r>
            <a:r>
              <a:rPr lang="en-US" sz="4900">
                <a:latin typeface="Times New Roman"/>
                <a:ea typeface="Times New Roman"/>
                <a:cs typeface="Times New Roman"/>
                <a:sym typeface="Times New Roman"/>
              </a:rPr>
              <a:t> in my interested field. Currently, I am working as an intern in Data Science.</a:t>
            </a:r>
            <a:endParaRPr sz="4900">
              <a:latin typeface="Times New Roman"/>
              <a:ea typeface="Times New Roman"/>
              <a:cs typeface="Times New Roman"/>
              <a:sym typeface="Times New Roman"/>
            </a:endParaRPr>
          </a:p>
          <a:p>
            <a:pPr indent="0" lvl="0" marL="0" rtl="0" algn="ctr">
              <a:spcBef>
                <a:spcPts val="0"/>
              </a:spcBef>
              <a:spcAft>
                <a:spcPts val="0"/>
              </a:spcAft>
              <a:buNone/>
            </a:pPr>
            <a:r>
              <a:rPr lang="en-US" sz="4900">
                <a:latin typeface="Times New Roman"/>
                <a:ea typeface="Times New Roman"/>
                <a:cs typeface="Times New Roman"/>
                <a:sym typeface="Times New Roman"/>
              </a:rPr>
              <a:t>I am still exploring more in this field but the knowledge that I have gain till now, I want to share with you people  so that you can be able to start in field of Data Science. And I am thankful to GDSC where I can learn more.</a:t>
            </a:r>
            <a:endParaRPr sz="49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0"/>
          <p:cNvSpPr txBox="1"/>
          <p:nvPr>
            <p:ph type="title"/>
          </p:nvPr>
        </p:nvSpPr>
        <p:spPr>
          <a:xfrm>
            <a:off x="6143625" y="3168150"/>
            <a:ext cx="14430600" cy="51102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Machine Learning / Artificial Intelligence Lead</a:t>
            </a:r>
            <a:endParaRPr/>
          </a:p>
        </p:txBody>
      </p:sp>
      <p:sp>
        <p:nvSpPr>
          <p:cNvPr id="345" name="Google Shape;345;p60"/>
          <p:cNvSpPr txBox="1"/>
          <p:nvPr>
            <p:ph idx="1" type="subTitle"/>
          </p:nvPr>
        </p:nvSpPr>
        <p:spPr>
          <a:xfrm>
            <a:off x="6143625" y="8569950"/>
            <a:ext cx="10548300" cy="2002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4200">
                <a:solidFill>
                  <a:srgbClr val="4A86E8"/>
                </a:solidFill>
              </a:rPr>
              <a:t>Mohit Sethi</a:t>
            </a:r>
            <a:endParaRPr b="1" sz="4200">
              <a:solidFill>
                <a:srgbClr val="4A86E8"/>
              </a:solidFill>
            </a:endParaRPr>
          </a:p>
          <a:p>
            <a:pPr indent="0" lvl="0" marL="0" rtl="0" algn="l">
              <a:lnSpc>
                <a:spcPct val="115000"/>
              </a:lnSpc>
              <a:spcBef>
                <a:spcPts val="0"/>
              </a:spcBef>
              <a:spcAft>
                <a:spcPts val="0"/>
              </a:spcAft>
              <a:buClr>
                <a:schemeClr val="dk1"/>
              </a:buClr>
              <a:buSzPts val="1100"/>
              <a:buFont typeface="Arial"/>
              <a:buNone/>
            </a:pPr>
            <a:r>
              <a:rPr i="1" lang="en-US" sz="3900">
                <a:solidFill>
                  <a:srgbClr val="4A86E8"/>
                </a:solidFill>
              </a:rPr>
              <a:t>@m.sethi006@gmail.com</a:t>
            </a:r>
            <a:endParaRPr i="1" sz="3900">
              <a:solidFill>
                <a:srgbClr val="4A86E8"/>
              </a:solidFill>
            </a:endParaRPr>
          </a:p>
          <a:p>
            <a:pPr indent="0" lvl="0" marL="0" rtl="0" algn="l">
              <a:lnSpc>
                <a:spcPct val="115000"/>
              </a:lnSpc>
              <a:spcBef>
                <a:spcPts val="0"/>
              </a:spcBef>
              <a:spcAft>
                <a:spcPts val="0"/>
              </a:spcAft>
              <a:buClr>
                <a:schemeClr val="dk1"/>
              </a:buClr>
              <a:buSzPts val="1100"/>
              <a:buFont typeface="Arial"/>
              <a:buNone/>
            </a:pPr>
            <a:r>
              <a:rPr lang="en-US" sz="2200">
                <a:solidFill>
                  <a:schemeClr val="dk2"/>
                </a:solidFill>
              </a:rPr>
              <a:t>(E-mail ID)</a:t>
            </a:r>
            <a:endParaRPr sz="2200">
              <a:solidFill>
                <a:schemeClr val="dk2"/>
              </a:solidFill>
            </a:endParaRPr>
          </a:p>
        </p:txBody>
      </p:sp>
      <p:pic>
        <p:nvPicPr>
          <p:cNvPr id="346" name="Google Shape;346;p60"/>
          <p:cNvPicPr preferRelativeResize="0"/>
          <p:nvPr/>
        </p:nvPicPr>
        <p:blipFill>
          <a:blip r:embed="rId3">
            <a:alphaModFix/>
          </a:blip>
          <a:stretch>
            <a:fillRect/>
          </a:stretch>
        </p:blipFill>
        <p:spPr>
          <a:xfrm>
            <a:off x="1531975" y="3632775"/>
            <a:ext cx="4240176" cy="6939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1"/>
          <p:cNvSpPr txBox="1"/>
          <p:nvPr>
            <p:ph idx="4294967295" type="body"/>
          </p:nvPr>
        </p:nvSpPr>
        <p:spPr>
          <a:xfrm>
            <a:off x="4560450" y="6039300"/>
            <a:ext cx="15263100" cy="1531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US" sz="4400">
                <a:solidFill>
                  <a:srgbClr val="000000"/>
                </a:solidFill>
                <a:latin typeface="Helvetica Neue"/>
                <a:ea typeface="Helvetica Neue"/>
                <a:cs typeface="Helvetica Neue"/>
                <a:sym typeface="Helvetica Neue"/>
              </a:rPr>
              <a:t> </a:t>
            </a:r>
            <a:r>
              <a:rPr b="1" lang="en-US" sz="4400">
                <a:solidFill>
                  <a:srgbClr val="000000"/>
                </a:solidFill>
                <a:latin typeface="Helvetica Neue"/>
                <a:ea typeface="Helvetica Neue"/>
                <a:cs typeface="Helvetica Neue"/>
                <a:sym typeface="Helvetica Neue"/>
              </a:rPr>
              <a:t>Power is gained by sharing knowledge, not hoarding it.</a:t>
            </a:r>
            <a:endParaRPr b="1" sz="4400">
              <a:latin typeface="Open Sans"/>
              <a:ea typeface="Open Sans"/>
              <a:cs typeface="Open Sans"/>
              <a:sym typeface="Open Sans"/>
            </a:endParaRPr>
          </a:p>
          <a:p>
            <a:pPr indent="0" lvl="0" marL="0" rtl="0" algn="l">
              <a:spcBef>
                <a:spcPts val="0"/>
              </a:spcBef>
              <a:spcAft>
                <a:spcPts val="0"/>
              </a:spcAft>
              <a:buNone/>
            </a:pPr>
            <a:r>
              <a:t/>
            </a:r>
            <a:endParaRPr b="1" sz="44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type="title"/>
          </p:nvPr>
        </p:nvSpPr>
        <p:spPr>
          <a:xfrm>
            <a:off x="2427925" y="4513800"/>
            <a:ext cx="14310600" cy="3570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Address by our Faculty </a:t>
            </a:r>
            <a:endParaRPr/>
          </a:p>
          <a:p>
            <a:pPr indent="0" lvl="0" marL="0" rtl="0" algn="l">
              <a:spcBef>
                <a:spcPts val="0"/>
              </a:spcBef>
              <a:spcAft>
                <a:spcPts val="0"/>
              </a:spcAft>
              <a:buNone/>
            </a:pPr>
            <a:r>
              <a:rPr lang="en-US"/>
              <a:t>Advisor</a:t>
            </a:r>
            <a:endParaRPr/>
          </a:p>
        </p:txBody>
      </p:sp>
      <p:sp>
        <p:nvSpPr>
          <p:cNvPr id="357" name="Google Shape;357;p62"/>
          <p:cNvSpPr txBox="1"/>
          <p:nvPr>
            <p:ph idx="1" type="subTitle"/>
          </p:nvPr>
        </p:nvSpPr>
        <p:spPr>
          <a:xfrm>
            <a:off x="5929600" y="8096125"/>
            <a:ext cx="10548300" cy="203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Dr. Bramah Hazela</a:t>
            </a:r>
            <a:endParaRPr/>
          </a:p>
          <a:p>
            <a:pPr indent="0" lvl="0" marL="0" rtl="0" algn="l">
              <a:spcBef>
                <a:spcPts val="0"/>
              </a:spcBef>
              <a:spcAft>
                <a:spcPts val="0"/>
              </a:spcAft>
              <a:buNone/>
            </a:pPr>
            <a:r>
              <a:rPr lang="en-US"/>
              <a:t>Assistant Professor</a:t>
            </a:r>
            <a:endParaRPr/>
          </a:p>
          <a:p>
            <a:pPr indent="0" lvl="0" marL="0" rtl="0" algn="l">
              <a:spcBef>
                <a:spcPts val="0"/>
              </a:spcBef>
              <a:spcAft>
                <a:spcPts val="0"/>
              </a:spcAft>
              <a:buNone/>
            </a:pPr>
            <a:r>
              <a:rPr lang="en-US"/>
              <a:t>Amity University Lucknow</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3"/>
          <p:cNvSpPr txBox="1"/>
          <p:nvPr>
            <p:ph type="title"/>
          </p:nvPr>
        </p:nvSpPr>
        <p:spPr>
          <a:xfrm>
            <a:off x="2427925" y="4513800"/>
            <a:ext cx="14310600" cy="35709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Session with Guest Speakers </a:t>
            </a:r>
            <a:endParaRPr/>
          </a:p>
        </p:txBody>
      </p:sp>
      <p:sp>
        <p:nvSpPr>
          <p:cNvPr id="363" name="Google Shape;363;p63"/>
          <p:cNvSpPr txBox="1"/>
          <p:nvPr>
            <p:ph idx="1" type="subTitle"/>
          </p:nvPr>
        </p:nvSpPr>
        <p:spPr>
          <a:xfrm>
            <a:off x="5929600" y="8096125"/>
            <a:ext cx="12724800" cy="264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Tauseef Ahmad (B.Tech(CSE) 4th year)</a:t>
            </a:r>
            <a:endParaRPr/>
          </a:p>
          <a:p>
            <a:pPr indent="0" lvl="0" marL="0" rtl="0" algn="l">
              <a:spcBef>
                <a:spcPts val="0"/>
              </a:spcBef>
              <a:spcAft>
                <a:spcPts val="0"/>
              </a:spcAft>
              <a:buNone/>
            </a:pPr>
            <a:r>
              <a:rPr lang="en-US"/>
              <a:t>Neelesh Singh (B.Tech.(CSE) 4th year)</a:t>
            </a:r>
            <a:endParaRPr/>
          </a:p>
          <a:p>
            <a:pPr indent="0" lvl="0" marL="0" rtl="0" algn="l">
              <a:spcBef>
                <a:spcPts val="0"/>
              </a:spcBef>
              <a:spcAft>
                <a:spcPts val="0"/>
              </a:spcAft>
              <a:buNone/>
            </a:pPr>
            <a:r>
              <a:rPr lang="en-US"/>
              <a:t>Harsh Malra (B.Tech.(CSE) 4th year)</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4"/>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Questions?</a:t>
            </a:r>
            <a:endParaRPr/>
          </a:p>
        </p:txBody>
      </p:sp>
      <p:sp>
        <p:nvSpPr>
          <p:cNvPr id="369" name="Google Shape;369;p64"/>
          <p:cNvSpPr txBox="1"/>
          <p:nvPr>
            <p:ph idx="1" type="subTitle"/>
          </p:nvPr>
        </p:nvSpPr>
        <p:spPr>
          <a:xfrm>
            <a:off x="5929600" y="8096125"/>
            <a:ext cx="105483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Google Developer Student Clubs</a:t>
            </a:r>
            <a:endParaRPr/>
          </a:p>
          <a:p>
            <a:pPr indent="0" lvl="0" marL="0" rtl="0" algn="l">
              <a:spcBef>
                <a:spcPts val="0"/>
              </a:spcBef>
              <a:spcAft>
                <a:spcPts val="0"/>
              </a:spcAft>
              <a:buNone/>
            </a:pPr>
            <a:r>
              <a:rPr lang="en-US"/>
              <a:t>Amity University Lucknow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idx="2" type="subTitle"/>
          </p:nvPr>
        </p:nvSpPr>
        <p:spPr>
          <a:xfrm>
            <a:off x="2477575" y="4888700"/>
            <a:ext cx="17061900" cy="92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Our goals</a:t>
            </a:r>
            <a:endParaRPr/>
          </a:p>
        </p:txBody>
      </p:sp>
      <p:sp>
        <p:nvSpPr>
          <p:cNvPr id="135" name="Google Shape;135;p29"/>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Objectives of GDSC</a:t>
            </a:r>
            <a:endParaRPr/>
          </a:p>
        </p:txBody>
      </p:sp>
      <p:sp>
        <p:nvSpPr>
          <p:cNvPr id="136" name="Google Shape;136;p29"/>
          <p:cNvSpPr txBox="1"/>
          <p:nvPr>
            <p:ph idx="1" type="body"/>
          </p:nvPr>
        </p:nvSpPr>
        <p:spPr>
          <a:xfrm>
            <a:off x="2477575" y="6102575"/>
            <a:ext cx="15843300" cy="6110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676C72"/>
              </a:solidFill>
            </a:endParaRPr>
          </a:p>
          <a:p>
            <a:pPr indent="-533400" lvl="0" marL="457200" rtl="0" algn="l">
              <a:spcBef>
                <a:spcPts val="0"/>
              </a:spcBef>
              <a:spcAft>
                <a:spcPts val="0"/>
              </a:spcAft>
              <a:buSzPts val="4800"/>
              <a:buChar char="●"/>
            </a:pPr>
            <a:r>
              <a:rPr lang="en-US">
                <a:solidFill>
                  <a:srgbClr val="676C72"/>
                </a:solidFill>
              </a:rPr>
              <a:t>To solve real world problems. 	</a:t>
            </a:r>
            <a:endParaRPr>
              <a:solidFill>
                <a:srgbClr val="676C72"/>
              </a:solidFill>
            </a:endParaRPr>
          </a:p>
          <a:p>
            <a:pPr indent="-533400" lvl="0" marL="457200" rtl="0" algn="l">
              <a:spcBef>
                <a:spcPts val="0"/>
              </a:spcBef>
              <a:spcAft>
                <a:spcPts val="0"/>
              </a:spcAft>
              <a:buClr>
                <a:srgbClr val="676C72"/>
              </a:buClr>
              <a:buSzPts val="4800"/>
              <a:buChar char="●"/>
            </a:pPr>
            <a:r>
              <a:rPr lang="en-US">
                <a:solidFill>
                  <a:srgbClr val="676C72"/>
                </a:solidFill>
              </a:rPr>
              <a:t>To explore and learn new technologies.</a:t>
            </a:r>
            <a:endParaRPr>
              <a:solidFill>
                <a:srgbClr val="676C72"/>
              </a:solidFill>
            </a:endParaRPr>
          </a:p>
          <a:p>
            <a:pPr indent="-533400" lvl="0" marL="457200" rtl="0" algn="l">
              <a:spcBef>
                <a:spcPts val="0"/>
              </a:spcBef>
              <a:spcAft>
                <a:spcPts val="0"/>
              </a:spcAft>
              <a:buSzPts val="4800"/>
              <a:buChar char="●"/>
            </a:pPr>
            <a:r>
              <a:rPr lang="en-US"/>
              <a:t>To bridge the gap between theory and practice.</a:t>
            </a:r>
            <a:endParaRPr>
              <a:solidFill>
                <a:srgbClr val="676C72"/>
              </a:solidFill>
            </a:endParaRPr>
          </a:p>
          <a:p>
            <a:pPr indent="-533400" lvl="0" marL="457200" rtl="0" algn="l">
              <a:spcBef>
                <a:spcPts val="0"/>
              </a:spcBef>
              <a:spcAft>
                <a:spcPts val="0"/>
              </a:spcAft>
              <a:buClr>
                <a:srgbClr val="676C72"/>
              </a:buClr>
              <a:buSzPts val="4800"/>
              <a:buChar char="●"/>
            </a:pPr>
            <a:r>
              <a:rPr lang="en-US"/>
              <a:t>To establish a peer-to-peer based learning environment.</a:t>
            </a:r>
            <a:endParaRPr>
              <a:solidFill>
                <a:srgbClr val="676C72"/>
              </a:solidFill>
            </a:endParaRPr>
          </a:p>
          <a:p>
            <a:pPr indent="-533400" lvl="0" marL="457200" rtl="0" algn="l">
              <a:spcBef>
                <a:spcPts val="0"/>
              </a:spcBef>
              <a:spcAft>
                <a:spcPts val="0"/>
              </a:spcAft>
              <a:buClr>
                <a:srgbClr val="676C72"/>
              </a:buClr>
              <a:buSzPts val="4800"/>
              <a:buChar char="●"/>
            </a:pPr>
            <a:r>
              <a:rPr lang="en-US">
                <a:solidFill>
                  <a:srgbClr val="676C72"/>
                </a:solidFill>
              </a:rPr>
              <a:t>To help students expand their professional network.</a:t>
            </a:r>
            <a:endParaRPr>
              <a:solidFill>
                <a:srgbClr val="676C72"/>
              </a:solidFill>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5"/>
          <p:cNvSpPr txBox="1"/>
          <p:nvPr>
            <p:ph type="title"/>
          </p:nvPr>
        </p:nvSpPr>
        <p:spPr>
          <a:xfrm>
            <a:off x="2427925" y="4513800"/>
            <a:ext cx="14310600" cy="20316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Connect with us:</a:t>
            </a:r>
            <a:endParaRPr/>
          </a:p>
        </p:txBody>
      </p:sp>
      <p:sp>
        <p:nvSpPr>
          <p:cNvPr id="375" name="Google Shape;375;p65"/>
          <p:cNvSpPr txBox="1"/>
          <p:nvPr>
            <p:ph idx="2" type="subTitle"/>
          </p:nvPr>
        </p:nvSpPr>
        <p:spPr>
          <a:xfrm>
            <a:off x="2736775" y="6776125"/>
            <a:ext cx="13692900" cy="462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US"/>
              <a:t>Become an official member:</a:t>
            </a:r>
            <a:endParaRPr/>
          </a:p>
          <a:p>
            <a:pPr indent="0" lvl="0" marL="0" rtl="0" algn="l">
              <a:spcBef>
                <a:spcPts val="0"/>
              </a:spcBef>
              <a:spcAft>
                <a:spcPts val="0"/>
              </a:spcAft>
              <a:buNone/>
            </a:pPr>
            <a:r>
              <a:rPr lang="en-US" u="sng">
                <a:solidFill>
                  <a:schemeClr val="hlink"/>
                </a:solidFill>
                <a:hlinkClick r:id="rId3"/>
              </a:rPr>
              <a:t>https://gdsc.community.dev/amity-university-lucknow/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Discord: </a:t>
            </a:r>
            <a:r>
              <a:rPr lang="en-US" u="sng">
                <a:solidFill>
                  <a:schemeClr val="hlink"/>
                </a:solidFill>
                <a:hlinkClick r:id="rId4"/>
              </a:rPr>
              <a:t>https://discord.gg/YC7qp3K7Ts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Our tagline</a:t>
            </a:r>
            <a:endParaRPr/>
          </a:p>
        </p:txBody>
      </p:sp>
      <p:sp>
        <p:nvSpPr>
          <p:cNvPr id="142" name="Google Shape;142;p30"/>
          <p:cNvSpPr/>
          <p:nvPr/>
        </p:nvSpPr>
        <p:spPr>
          <a:xfrm>
            <a:off x="2278700" y="6790850"/>
            <a:ext cx="5094300" cy="22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600">
                <a:solidFill>
                  <a:srgbClr val="0F9D58"/>
                </a:solidFill>
              </a:rPr>
              <a:t>Connect</a:t>
            </a:r>
            <a:r>
              <a:rPr lang="en-US" sz="1900"/>
              <a:t>	</a:t>
            </a:r>
            <a:endParaRPr sz="2900"/>
          </a:p>
        </p:txBody>
      </p:sp>
      <p:sp>
        <p:nvSpPr>
          <p:cNvPr id="143" name="Google Shape;143;p30"/>
          <p:cNvSpPr/>
          <p:nvPr/>
        </p:nvSpPr>
        <p:spPr>
          <a:xfrm>
            <a:off x="8223938" y="6790850"/>
            <a:ext cx="4504500" cy="22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600">
                <a:solidFill>
                  <a:schemeClr val="accent1"/>
                </a:solidFill>
              </a:rPr>
              <a:t>Learn</a:t>
            </a:r>
            <a:endParaRPr sz="9600">
              <a:solidFill>
                <a:schemeClr val="accent1"/>
              </a:solidFill>
            </a:endParaRPr>
          </a:p>
        </p:txBody>
      </p:sp>
      <p:sp>
        <p:nvSpPr>
          <p:cNvPr id="144" name="Google Shape;144;p30"/>
          <p:cNvSpPr/>
          <p:nvPr/>
        </p:nvSpPr>
        <p:spPr>
          <a:xfrm>
            <a:off x="13579400" y="6687950"/>
            <a:ext cx="4046100" cy="246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600">
                <a:solidFill>
                  <a:schemeClr val="accent2"/>
                </a:solidFill>
              </a:rPr>
              <a:t>G</a:t>
            </a:r>
            <a:r>
              <a:rPr lang="en-US" sz="9600">
                <a:solidFill>
                  <a:schemeClr val="accent2"/>
                </a:solidFill>
              </a:rPr>
              <a:t>row</a:t>
            </a:r>
            <a:endParaRPr sz="9600">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idx="1" type="body"/>
          </p:nvPr>
        </p:nvSpPr>
        <p:spPr>
          <a:xfrm>
            <a:off x="2477575" y="6102575"/>
            <a:ext cx="15843300" cy="8333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solidFill>
                <a:srgbClr val="676C72"/>
              </a:solidFill>
            </a:endParaRPr>
          </a:p>
          <a:p>
            <a:pPr indent="-533400" lvl="0" marL="457200" rtl="0" algn="l">
              <a:spcBef>
                <a:spcPts val="0"/>
              </a:spcBef>
              <a:spcAft>
                <a:spcPts val="0"/>
              </a:spcAft>
              <a:buClr>
                <a:srgbClr val="676C72"/>
              </a:buClr>
              <a:buSzPts val="4800"/>
              <a:buChar char="●"/>
            </a:pPr>
            <a:r>
              <a:rPr lang="en-US">
                <a:solidFill>
                  <a:srgbClr val="676C72"/>
                </a:solidFill>
              </a:rPr>
              <a:t>Holding workshops, seminars and talks about various technologies.</a:t>
            </a:r>
            <a:endParaRPr>
              <a:solidFill>
                <a:srgbClr val="676C72"/>
              </a:solidFill>
            </a:endParaRPr>
          </a:p>
          <a:p>
            <a:pPr indent="-533400" lvl="0" marL="457200" rtl="0" algn="l">
              <a:spcBef>
                <a:spcPts val="0"/>
              </a:spcBef>
              <a:spcAft>
                <a:spcPts val="0"/>
              </a:spcAft>
              <a:buClr>
                <a:srgbClr val="676C72"/>
              </a:buClr>
              <a:buSzPts val="4800"/>
              <a:buChar char="●"/>
            </a:pPr>
            <a:r>
              <a:rPr lang="en-US">
                <a:solidFill>
                  <a:srgbClr val="676C72"/>
                </a:solidFill>
              </a:rPr>
              <a:t>Holding hackathons, ideathons, and various contests.</a:t>
            </a:r>
            <a:endParaRPr>
              <a:solidFill>
                <a:srgbClr val="676C72"/>
              </a:solidFill>
            </a:endParaRPr>
          </a:p>
          <a:p>
            <a:pPr indent="-533400" lvl="0" marL="457200" rtl="0" algn="l">
              <a:spcBef>
                <a:spcPts val="0"/>
              </a:spcBef>
              <a:spcAft>
                <a:spcPts val="0"/>
              </a:spcAft>
              <a:buClr>
                <a:srgbClr val="676C72"/>
              </a:buClr>
              <a:buSzPts val="4800"/>
              <a:buChar char="●"/>
            </a:pPr>
            <a:r>
              <a:rPr lang="en-US">
                <a:solidFill>
                  <a:srgbClr val="676C72"/>
                </a:solidFill>
              </a:rPr>
              <a:t>Inviting guest speakers and google community experts to give talks at our events.</a:t>
            </a:r>
            <a:endParaRPr>
              <a:solidFill>
                <a:srgbClr val="676C72"/>
              </a:solidFill>
            </a:endParaRPr>
          </a:p>
          <a:p>
            <a:pPr indent="-533400" lvl="0" marL="457200" rtl="0" algn="l">
              <a:spcBef>
                <a:spcPts val="0"/>
              </a:spcBef>
              <a:spcAft>
                <a:spcPts val="0"/>
              </a:spcAft>
              <a:buClr>
                <a:srgbClr val="676C72"/>
              </a:buClr>
              <a:buSzPts val="4800"/>
              <a:buChar char="●"/>
            </a:pPr>
            <a:r>
              <a:rPr lang="en-US">
                <a:solidFill>
                  <a:srgbClr val="676C72"/>
                </a:solidFill>
              </a:rPr>
              <a:t>Holding fun and interactive events in collaboration with other universities.</a:t>
            </a:r>
            <a:endParaRPr>
              <a:solidFill>
                <a:srgbClr val="676C72"/>
              </a:solidFill>
            </a:endParaRPr>
          </a:p>
          <a:p>
            <a:pPr indent="0" lvl="0" marL="457200" rtl="0" algn="l">
              <a:spcBef>
                <a:spcPts val="0"/>
              </a:spcBef>
              <a:spcAft>
                <a:spcPts val="0"/>
              </a:spcAft>
              <a:buNone/>
            </a:pPr>
            <a:r>
              <a:t/>
            </a:r>
            <a:endParaRPr>
              <a:solidFill>
                <a:srgbClr val="676C72"/>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0" name="Google Shape;150;p31"/>
          <p:cNvSpPr txBox="1"/>
          <p:nvPr>
            <p:ph type="title"/>
          </p:nvPr>
        </p:nvSpPr>
        <p:spPr>
          <a:xfrm>
            <a:off x="2278700" y="3143550"/>
            <a:ext cx="14542500" cy="33594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How we plan to achieve those objectives.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ph idx="1" type="body"/>
          </p:nvPr>
        </p:nvSpPr>
        <p:spPr>
          <a:xfrm>
            <a:off x="2580450" y="4913700"/>
            <a:ext cx="15843300" cy="24069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Going on field trips to explore and understand the problems of local businesses and then try to build a solution for them.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What will students gain?</a:t>
            </a:r>
            <a:endParaRPr/>
          </a:p>
        </p:txBody>
      </p:sp>
      <p:sp>
        <p:nvSpPr>
          <p:cNvPr id="161" name="Google Shape;161;p33"/>
          <p:cNvSpPr txBox="1"/>
          <p:nvPr>
            <p:ph idx="1" type="body"/>
          </p:nvPr>
        </p:nvSpPr>
        <p:spPr>
          <a:xfrm>
            <a:off x="2477575" y="6102575"/>
            <a:ext cx="15843300" cy="61107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Clr>
                <a:srgbClr val="676C72"/>
              </a:buClr>
              <a:buSzPts val="4800"/>
              <a:buChar char="●"/>
            </a:pPr>
            <a:r>
              <a:rPr lang="en-US">
                <a:solidFill>
                  <a:srgbClr val="676C72"/>
                </a:solidFill>
              </a:rPr>
              <a:t>Grow their knowledge in a peer-to-peer learning environment.</a:t>
            </a:r>
            <a:endParaRPr>
              <a:solidFill>
                <a:srgbClr val="676C72"/>
              </a:solidFill>
            </a:endParaRPr>
          </a:p>
          <a:p>
            <a:pPr indent="-533400" lvl="0" marL="457200" rtl="0" algn="l">
              <a:spcBef>
                <a:spcPts val="0"/>
              </a:spcBef>
              <a:spcAft>
                <a:spcPts val="0"/>
              </a:spcAft>
              <a:buClr>
                <a:srgbClr val="676C72"/>
              </a:buClr>
              <a:buSzPts val="4800"/>
              <a:buChar char="●"/>
            </a:pPr>
            <a:r>
              <a:rPr lang="en-US">
                <a:solidFill>
                  <a:srgbClr val="676C72"/>
                </a:solidFill>
              </a:rPr>
              <a:t>Build solutions for local businesses and their </a:t>
            </a:r>
            <a:r>
              <a:rPr lang="en-US">
                <a:solidFill>
                  <a:srgbClr val="676C72"/>
                </a:solidFill>
              </a:rPr>
              <a:t>communities</a:t>
            </a:r>
            <a:r>
              <a:rPr lang="en-US">
                <a:solidFill>
                  <a:srgbClr val="676C72"/>
                </a:solidFill>
              </a:rPr>
              <a:t>.</a:t>
            </a:r>
            <a:endParaRPr>
              <a:solidFill>
                <a:srgbClr val="676C72"/>
              </a:solidFill>
            </a:endParaRPr>
          </a:p>
          <a:p>
            <a:pPr indent="-533400" lvl="0" marL="457200" rtl="0" algn="l">
              <a:spcBef>
                <a:spcPts val="0"/>
              </a:spcBef>
              <a:spcAft>
                <a:spcPts val="0"/>
              </a:spcAft>
              <a:buClr>
                <a:srgbClr val="676C72"/>
              </a:buClr>
              <a:buSzPts val="4800"/>
              <a:buChar char="●"/>
            </a:pPr>
            <a:r>
              <a:rPr lang="en-US">
                <a:solidFill>
                  <a:srgbClr val="676C72"/>
                </a:solidFill>
              </a:rPr>
              <a:t>Learn how to work in a team.</a:t>
            </a:r>
            <a:endParaRPr>
              <a:solidFill>
                <a:srgbClr val="676C72"/>
              </a:solidFill>
            </a:endParaRPr>
          </a:p>
          <a:p>
            <a:pPr indent="-533400" lvl="0" marL="457200" rtl="0" algn="l">
              <a:spcBef>
                <a:spcPts val="0"/>
              </a:spcBef>
              <a:spcAft>
                <a:spcPts val="0"/>
              </a:spcAft>
              <a:buClr>
                <a:srgbClr val="676C72"/>
              </a:buClr>
              <a:buSzPts val="4800"/>
              <a:buChar char="●"/>
            </a:pPr>
            <a:r>
              <a:rPr lang="en-US">
                <a:solidFill>
                  <a:srgbClr val="676C72"/>
                </a:solidFill>
              </a:rPr>
              <a:t>Opportunity</a:t>
            </a:r>
            <a:r>
              <a:rPr lang="en-US">
                <a:solidFill>
                  <a:srgbClr val="676C72"/>
                </a:solidFill>
              </a:rPr>
              <a:t> to collaborate with other developers all over the world.</a:t>
            </a:r>
            <a:endParaRPr>
              <a:solidFill>
                <a:srgbClr val="676C72"/>
              </a:solidFill>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4"/>
          <p:cNvSpPr txBox="1"/>
          <p:nvPr>
            <p:ph idx="1" type="body"/>
          </p:nvPr>
        </p:nvSpPr>
        <p:spPr>
          <a:xfrm>
            <a:off x="2477575" y="6102575"/>
            <a:ext cx="15843300" cy="4629300"/>
          </a:xfrm>
          <a:prstGeom prst="rect">
            <a:avLst/>
          </a:prstGeom>
        </p:spPr>
        <p:txBody>
          <a:bodyPr anchorCtr="0" anchor="t" bIns="91425" lIns="91425" spcFirstLastPara="1" rIns="91425" wrap="square" tIns="91425">
            <a:spAutoFit/>
          </a:bodyPr>
          <a:lstStyle/>
          <a:p>
            <a:pPr indent="-533400" lvl="0" marL="457200" rtl="0" algn="l">
              <a:spcBef>
                <a:spcPts val="0"/>
              </a:spcBef>
              <a:spcAft>
                <a:spcPts val="0"/>
              </a:spcAft>
              <a:buSzPts val="4800"/>
              <a:buChar char="●"/>
            </a:pPr>
            <a:r>
              <a:rPr lang="en-US"/>
              <a:t>Get to participate in exclusive Google events like 30 Days of GCP, Solution Challenge etc.</a:t>
            </a:r>
            <a:endParaRPr/>
          </a:p>
          <a:p>
            <a:pPr indent="-533400" lvl="0" marL="457200" rtl="0" algn="l">
              <a:spcBef>
                <a:spcPts val="0"/>
              </a:spcBef>
              <a:spcAft>
                <a:spcPts val="0"/>
              </a:spcAft>
              <a:buSzPts val="4800"/>
              <a:buChar char="●"/>
            </a:pPr>
            <a:r>
              <a:rPr lang="en-US"/>
              <a:t>Get a chance win awesome prizes and goodies.</a:t>
            </a:r>
            <a:endParaRPr/>
          </a:p>
          <a:p>
            <a:pPr indent="-533400" lvl="0" marL="457200" rtl="0" algn="l">
              <a:spcBef>
                <a:spcPts val="0"/>
              </a:spcBef>
              <a:spcAft>
                <a:spcPts val="0"/>
              </a:spcAft>
              <a:buSzPts val="4800"/>
              <a:buChar char="●"/>
            </a:pPr>
            <a:r>
              <a:rPr lang="en-US"/>
              <a:t>Earn exclusive badges on their Google Developer Profiles.</a:t>
            </a:r>
            <a:endParaRPr/>
          </a:p>
          <a:p>
            <a:pPr indent="-533400" lvl="0" marL="457200" rtl="0" algn="l">
              <a:spcBef>
                <a:spcPts val="0"/>
              </a:spcBef>
              <a:spcAft>
                <a:spcPts val="0"/>
              </a:spcAft>
              <a:buSzPts val="4800"/>
              <a:buChar char="●"/>
            </a:pPr>
            <a:r>
              <a:rPr lang="en-US"/>
              <a:t>Get official certifications if they perform well at events.</a:t>
            </a:r>
            <a:endParaRPr/>
          </a:p>
        </p:txBody>
      </p:sp>
      <p:sp>
        <p:nvSpPr>
          <p:cNvPr id="167" name="Google Shape;167;p34"/>
          <p:cNvSpPr txBox="1"/>
          <p:nvPr>
            <p:ph type="title"/>
          </p:nvPr>
        </p:nvSpPr>
        <p:spPr>
          <a:xfrm>
            <a:off x="2278700" y="3143550"/>
            <a:ext cx="14542500" cy="1926000"/>
          </a:xfrm>
          <a:prstGeom prst="rect">
            <a:avLst/>
          </a:prstGeom>
        </p:spPr>
        <p:txBody>
          <a:bodyPr anchorCtr="0" anchor="t" bIns="243800" lIns="243800" spcFirstLastPara="1" rIns="243800" wrap="square" tIns="243800">
            <a:spAutoFit/>
          </a:bodyPr>
          <a:lstStyle/>
          <a:p>
            <a:pPr indent="0" lvl="0" marL="0" rtl="0" algn="l">
              <a:spcBef>
                <a:spcPts val="0"/>
              </a:spcBef>
              <a:spcAft>
                <a:spcPts val="0"/>
              </a:spcAft>
              <a:buNone/>
            </a:pPr>
            <a:r>
              <a:rPr lang="en-US"/>
              <a:t>Exclusive Benefits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404040"/>
      </a:dk1>
      <a:lt1>
        <a:srgbClr val="FFFFFF"/>
      </a:lt1>
      <a:dk2>
        <a:srgbClr val="676C72"/>
      </a:dk2>
      <a:lt2>
        <a:srgbClr val="F9F9F9"/>
      </a:lt2>
      <a:accent1>
        <a:srgbClr val="4285F4"/>
      </a:accent1>
      <a:accent2>
        <a:srgbClr val="FBBC04"/>
      </a:accent2>
      <a:accent3>
        <a:srgbClr val="E84435"/>
      </a:accent3>
      <a:accent4>
        <a:srgbClr val="0F9D58"/>
      </a:accent4>
      <a:accent5>
        <a:srgbClr val="FFCDD2"/>
      </a:accent5>
      <a:accent6>
        <a:srgbClr val="C8E6C9"/>
      </a:accent6>
      <a:hlink>
        <a:srgbClr val="BBD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